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3120" r:id="rId2"/>
    <p:sldId id="3121" r:id="rId3"/>
    <p:sldId id="3122"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73" y="4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8C2F-7E42-435D-AE4F-F6CE9F9E7F21}" type="datetimeFigureOut">
              <a:rPr lang="es-ES" smtClean="0"/>
              <a:t>01/12/2022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5F764-9529-4590-A8FC-C1DB1918AB9F}" type="slidenum">
              <a:rPr lang="es-ES" smtClean="0"/>
              <a:t>‹Nº›</a:t>
            </a:fld>
            <a:endParaRPr lang="es-ES"/>
          </a:p>
        </p:txBody>
      </p:sp>
    </p:spTree>
    <p:extLst>
      <p:ext uri="{BB962C8B-B14F-4D97-AF65-F5344CB8AC3E}">
        <p14:creationId xmlns:p14="http://schemas.microsoft.com/office/powerpoint/2010/main" val="190312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5.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6.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Portada">
  <p:cSld name="1_Portada">
    <p:spTree>
      <p:nvGrpSpPr>
        <p:cNvPr id="1" name="Shape 10"/>
        <p:cNvGrpSpPr/>
        <p:nvPr/>
      </p:nvGrpSpPr>
      <p:grpSpPr>
        <a:xfrm>
          <a:off x="0" y="0"/>
          <a:ext cx="0" cy="0"/>
          <a:chOff x="0" y="0"/>
          <a:chExt cx="0" cy="0"/>
        </a:xfrm>
      </p:grpSpPr>
      <p:pic>
        <p:nvPicPr>
          <p:cNvPr id="11" name="Google Shape;11;p38"/>
          <p:cNvPicPr preferRelativeResize="0"/>
          <p:nvPr/>
        </p:nvPicPr>
        <p:blipFill rotWithShape="1">
          <a:blip r:embed="rId2">
            <a:alphaModFix/>
          </a:blip>
          <a:srcRect/>
          <a:stretch/>
        </p:blipFill>
        <p:spPr>
          <a:xfrm>
            <a:off x="9931914" y="2577456"/>
            <a:ext cx="1914646" cy="583574"/>
          </a:xfrm>
          <a:prstGeom prst="rect">
            <a:avLst/>
          </a:prstGeom>
          <a:noFill/>
          <a:ln>
            <a:noFill/>
          </a:ln>
        </p:spPr>
      </p:pic>
      <p:pic>
        <p:nvPicPr>
          <p:cNvPr id="12" name="Google Shape;12;p38"/>
          <p:cNvPicPr preferRelativeResize="0"/>
          <p:nvPr/>
        </p:nvPicPr>
        <p:blipFill rotWithShape="1">
          <a:blip r:embed="rId3">
            <a:alphaModFix/>
          </a:blip>
          <a:srcRect/>
          <a:stretch/>
        </p:blipFill>
        <p:spPr>
          <a:xfrm>
            <a:off x="-12119" y="6356"/>
            <a:ext cx="12204119" cy="6496150"/>
          </a:xfrm>
          <a:prstGeom prst="rect">
            <a:avLst/>
          </a:prstGeom>
          <a:noFill/>
          <a:ln>
            <a:noFill/>
          </a:ln>
        </p:spPr>
      </p:pic>
      <p:sp>
        <p:nvSpPr>
          <p:cNvPr id="13" name="Google Shape;13;p38"/>
          <p:cNvSpPr txBox="1">
            <a:spLocks noGrp="1"/>
          </p:cNvSpPr>
          <p:nvPr>
            <p:ph type="title"/>
          </p:nvPr>
        </p:nvSpPr>
        <p:spPr>
          <a:xfrm>
            <a:off x="465513" y="562767"/>
            <a:ext cx="4580312" cy="18811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02492"/>
              </a:buClr>
              <a:buSzPts val="2600"/>
              <a:buFont typeface="Titillium Web"/>
              <a:buNone/>
              <a:defRPr sz="2600" b="1" i="0" u="none" strike="noStrike" cap="none">
                <a:solidFill>
                  <a:srgbClr val="202492"/>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38"/>
          <p:cNvSpPr txBox="1">
            <a:spLocks noGrp="1"/>
          </p:cNvSpPr>
          <p:nvPr>
            <p:ph type="body" idx="1"/>
          </p:nvPr>
        </p:nvSpPr>
        <p:spPr>
          <a:xfrm>
            <a:off x="473825" y="2492026"/>
            <a:ext cx="4571999" cy="359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E95E15"/>
              </a:buClr>
              <a:buSzPts val="1600"/>
              <a:buFont typeface="Arial"/>
              <a:buNone/>
              <a:defRPr sz="1600" b="0" i="0" u="none" strike="noStrike" cap="none">
                <a:solidFill>
                  <a:srgbClr val="E95E15"/>
                </a:solidFill>
                <a:latin typeface="Titillium Web"/>
                <a:ea typeface="Titillium Web"/>
                <a:cs typeface="Titillium Web"/>
                <a:sym typeface="Titillium Web"/>
              </a:defRPr>
            </a:lvl1pPr>
            <a:lvl2pPr marL="914400" marR="0" lvl="1" indent="-228600" algn="l" rtl="0">
              <a:lnSpc>
                <a:spcPct val="100000"/>
              </a:lnSpc>
              <a:spcBef>
                <a:spcPts val="320"/>
              </a:spcBef>
              <a:spcAft>
                <a:spcPts val="0"/>
              </a:spcAft>
              <a:buClr>
                <a:srgbClr val="B6ADA4"/>
              </a:buClr>
              <a:buSzPts val="1600"/>
              <a:buFont typeface="Arial"/>
              <a:buNone/>
              <a:defRPr sz="16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93"/>
              </a:spcBef>
              <a:spcAft>
                <a:spcPts val="0"/>
              </a:spcAft>
              <a:buClr>
                <a:srgbClr val="B6ADA4"/>
              </a:buClr>
              <a:buSzPts val="1467"/>
              <a:buFont typeface="Arial"/>
              <a:buNone/>
              <a:defRPr sz="1467"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 name="Google Shape;15;p38"/>
          <p:cNvSpPr>
            <a:spLocks noGrp="1"/>
          </p:cNvSpPr>
          <p:nvPr>
            <p:ph type="pic" idx="2"/>
          </p:nvPr>
        </p:nvSpPr>
        <p:spPr>
          <a:xfrm>
            <a:off x="5057173" y="565064"/>
            <a:ext cx="1318689" cy="1305300"/>
          </a:xfrm>
          <a:prstGeom prst="rect">
            <a:avLst/>
          </a:prstGeom>
          <a:noFill/>
          <a:ln>
            <a:noFill/>
          </a:ln>
        </p:spPr>
      </p:sp>
      <p:sp>
        <p:nvSpPr>
          <p:cNvPr id="16" name="Google Shape;16;p38"/>
          <p:cNvSpPr/>
          <p:nvPr/>
        </p:nvSpPr>
        <p:spPr>
          <a:xfrm>
            <a:off x="8474460" y="5367796"/>
            <a:ext cx="3372100" cy="100239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38"/>
          <p:cNvPicPr preferRelativeResize="0"/>
          <p:nvPr/>
        </p:nvPicPr>
        <p:blipFill rotWithShape="1">
          <a:blip r:embed="rId4">
            <a:alphaModFix/>
          </a:blip>
          <a:srcRect/>
          <a:stretch/>
        </p:blipFill>
        <p:spPr>
          <a:xfrm>
            <a:off x="8710060" y="5280213"/>
            <a:ext cx="3094413" cy="1222293"/>
          </a:xfrm>
          <a:prstGeom prst="rect">
            <a:avLst/>
          </a:prstGeom>
          <a:noFill/>
          <a:ln>
            <a:noFill/>
          </a:ln>
        </p:spPr>
      </p:pic>
    </p:spTree>
    <p:extLst>
      <p:ext uri="{BB962C8B-B14F-4D97-AF65-F5344CB8AC3E}">
        <p14:creationId xmlns:p14="http://schemas.microsoft.com/office/powerpoint/2010/main" val="391996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Slide de texto c/viñetas">
  <p:cSld name="11_Slide de texto c/viñetas">
    <p:spTree>
      <p:nvGrpSpPr>
        <p:cNvPr id="1" name="Shape 133"/>
        <p:cNvGrpSpPr/>
        <p:nvPr/>
      </p:nvGrpSpPr>
      <p:grpSpPr>
        <a:xfrm>
          <a:off x="0" y="0"/>
          <a:ext cx="0" cy="0"/>
          <a:chOff x="0" y="0"/>
          <a:chExt cx="0" cy="0"/>
        </a:xfrm>
      </p:grpSpPr>
      <p:sp>
        <p:nvSpPr>
          <p:cNvPr id="134" name="Google Shape;134;p45"/>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5" name="Google Shape;135;p45"/>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45"/>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7" name="Google Shape;137;p45"/>
          <p:cNvSpPr/>
          <p:nvPr/>
        </p:nvSpPr>
        <p:spPr>
          <a:xfrm>
            <a:off x="829501"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38" name="Google Shape;138;p45"/>
          <p:cNvSpPr txBox="1"/>
          <p:nvPr/>
        </p:nvSpPr>
        <p:spPr>
          <a:xfrm>
            <a:off x="815829" y="3046197"/>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Bº Neto</a:t>
            </a:r>
            <a:endParaRPr sz="1400" b="0" i="0" u="none" strike="noStrike" cap="none">
              <a:solidFill>
                <a:srgbClr val="000000"/>
              </a:solidFill>
              <a:latin typeface="Arial"/>
              <a:ea typeface="Arial"/>
              <a:cs typeface="Arial"/>
              <a:sym typeface="Arial"/>
            </a:endParaRPr>
          </a:p>
        </p:txBody>
      </p:sp>
      <p:sp>
        <p:nvSpPr>
          <p:cNvPr id="139" name="Google Shape;139;p45"/>
          <p:cNvSpPr txBox="1"/>
          <p:nvPr/>
        </p:nvSpPr>
        <p:spPr>
          <a:xfrm>
            <a:off x="815829"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550,7</a:t>
            </a:r>
            <a:endParaRPr sz="1400" b="0" i="0" u="none" strike="noStrike" cap="none">
              <a:solidFill>
                <a:srgbClr val="000000"/>
              </a:solidFill>
              <a:latin typeface="Arial"/>
              <a:ea typeface="Arial"/>
              <a:cs typeface="Arial"/>
              <a:sym typeface="Arial"/>
            </a:endParaRPr>
          </a:p>
        </p:txBody>
      </p:sp>
      <p:sp>
        <p:nvSpPr>
          <p:cNvPr id="140" name="Google Shape;140;p45"/>
          <p:cNvSpPr txBox="1"/>
          <p:nvPr/>
        </p:nvSpPr>
        <p:spPr>
          <a:xfrm>
            <a:off x="815829" y="3853586"/>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41" name="Google Shape;141;p45"/>
          <p:cNvSpPr txBox="1"/>
          <p:nvPr/>
        </p:nvSpPr>
        <p:spPr>
          <a:xfrm>
            <a:off x="815829" y="4149413"/>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+4,6%</a:t>
            </a:r>
            <a:endParaRPr sz="1400" b="0" i="0" u="none" strike="noStrike" cap="none">
              <a:solidFill>
                <a:srgbClr val="000000"/>
              </a:solidFill>
              <a:latin typeface="Arial"/>
              <a:ea typeface="Arial"/>
              <a:cs typeface="Arial"/>
              <a:sym typeface="Arial"/>
            </a:endParaRPr>
          </a:p>
        </p:txBody>
      </p:sp>
      <p:sp>
        <p:nvSpPr>
          <p:cNvPr id="142" name="Google Shape;142;p45"/>
          <p:cNvSpPr/>
          <p:nvPr/>
        </p:nvSpPr>
        <p:spPr>
          <a:xfrm>
            <a:off x="2353659"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43" name="Google Shape;143;p45"/>
          <p:cNvSpPr txBox="1"/>
          <p:nvPr/>
        </p:nvSpPr>
        <p:spPr>
          <a:xfrm>
            <a:off x="2339987" y="3046197"/>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ROE</a:t>
            </a:r>
            <a:endParaRPr sz="1400" b="0" i="0" u="none" strike="noStrike" cap="none">
              <a:solidFill>
                <a:srgbClr val="000000"/>
              </a:solidFill>
              <a:latin typeface="Arial"/>
              <a:ea typeface="Arial"/>
              <a:cs typeface="Arial"/>
              <a:sym typeface="Arial"/>
            </a:endParaRPr>
          </a:p>
        </p:txBody>
      </p:sp>
      <p:sp>
        <p:nvSpPr>
          <p:cNvPr id="144" name="Google Shape;144;p45"/>
          <p:cNvSpPr txBox="1"/>
          <p:nvPr/>
        </p:nvSpPr>
        <p:spPr>
          <a:xfrm>
            <a:off x="2339987"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13%</a:t>
            </a:r>
            <a:endParaRPr sz="1400" b="0" i="0" u="none" strike="noStrike" cap="none">
              <a:solidFill>
                <a:srgbClr val="000000"/>
              </a:solidFill>
              <a:latin typeface="Arial"/>
              <a:ea typeface="Arial"/>
              <a:cs typeface="Arial"/>
              <a:sym typeface="Arial"/>
            </a:endParaRPr>
          </a:p>
        </p:txBody>
      </p:sp>
      <p:sp>
        <p:nvSpPr>
          <p:cNvPr id="145" name="Google Shape;145;p45"/>
          <p:cNvSpPr/>
          <p:nvPr/>
        </p:nvSpPr>
        <p:spPr>
          <a:xfrm>
            <a:off x="3877817"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46" name="Google Shape;146;p45"/>
          <p:cNvSpPr txBox="1"/>
          <p:nvPr/>
        </p:nvSpPr>
        <p:spPr>
          <a:xfrm>
            <a:off x="3903057" y="3046197"/>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Margen de intereses</a:t>
            </a:r>
            <a:endParaRPr sz="1400" b="0" i="0" u="none" strike="noStrike" cap="none">
              <a:solidFill>
                <a:srgbClr val="000000"/>
              </a:solidFill>
              <a:latin typeface="Arial"/>
              <a:ea typeface="Arial"/>
              <a:cs typeface="Arial"/>
              <a:sym typeface="Arial"/>
            </a:endParaRPr>
          </a:p>
        </p:txBody>
      </p:sp>
      <p:sp>
        <p:nvSpPr>
          <p:cNvPr id="147" name="Google Shape;147;p45"/>
          <p:cNvSpPr txBox="1"/>
          <p:nvPr/>
        </p:nvSpPr>
        <p:spPr>
          <a:xfrm>
            <a:off x="3864145"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1.190,6</a:t>
            </a:r>
            <a:endParaRPr sz="1400" b="0" i="0" u="none" strike="noStrike" cap="none">
              <a:solidFill>
                <a:srgbClr val="000000"/>
              </a:solidFill>
              <a:latin typeface="Arial"/>
              <a:ea typeface="Arial"/>
              <a:cs typeface="Arial"/>
              <a:sym typeface="Arial"/>
            </a:endParaRPr>
          </a:p>
        </p:txBody>
      </p:sp>
      <p:sp>
        <p:nvSpPr>
          <p:cNvPr id="148" name="Google Shape;148;p45"/>
          <p:cNvSpPr txBox="1"/>
          <p:nvPr/>
        </p:nvSpPr>
        <p:spPr>
          <a:xfrm>
            <a:off x="3864145" y="3853586"/>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49" name="Google Shape;149;p45"/>
          <p:cNvSpPr txBox="1"/>
          <p:nvPr/>
        </p:nvSpPr>
        <p:spPr>
          <a:xfrm>
            <a:off x="3864145" y="4149413"/>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+8,8%</a:t>
            </a:r>
            <a:endParaRPr sz="1400" b="0" i="0" u="none" strike="noStrike" cap="none">
              <a:solidFill>
                <a:srgbClr val="000000"/>
              </a:solidFill>
              <a:latin typeface="Arial"/>
              <a:ea typeface="Arial"/>
              <a:cs typeface="Arial"/>
              <a:sym typeface="Arial"/>
            </a:endParaRPr>
          </a:p>
        </p:txBody>
      </p:sp>
      <p:sp>
        <p:nvSpPr>
          <p:cNvPr id="150" name="Google Shape;150;p45"/>
          <p:cNvSpPr/>
          <p:nvPr/>
        </p:nvSpPr>
        <p:spPr>
          <a:xfrm>
            <a:off x="5401974"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1" name="Google Shape;151;p45"/>
          <p:cNvSpPr txBox="1"/>
          <p:nvPr/>
        </p:nvSpPr>
        <p:spPr>
          <a:xfrm>
            <a:off x="5388302" y="3046197"/>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Margen de explotación</a:t>
            </a:r>
            <a:endParaRPr sz="1400" b="0" i="0" u="none" strike="noStrike" cap="none">
              <a:solidFill>
                <a:srgbClr val="000000"/>
              </a:solidFill>
              <a:latin typeface="Arial"/>
              <a:ea typeface="Arial"/>
              <a:cs typeface="Arial"/>
              <a:sym typeface="Arial"/>
            </a:endParaRPr>
          </a:p>
        </p:txBody>
      </p:sp>
      <p:sp>
        <p:nvSpPr>
          <p:cNvPr id="152" name="Google Shape;152;p45"/>
          <p:cNvSpPr txBox="1"/>
          <p:nvPr/>
        </p:nvSpPr>
        <p:spPr>
          <a:xfrm>
            <a:off x="5388302"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977,5</a:t>
            </a:r>
            <a:endParaRPr sz="1400" b="0" i="0" u="none" strike="noStrike" cap="none">
              <a:solidFill>
                <a:srgbClr val="000000"/>
              </a:solidFill>
              <a:latin typeface="Arial"/>
              <a:ea typeface="Arial"/>
              <a:cs typeface="Arial"/>
              <a:sym typeface="Arial"/>
            </a:endParaRPr>
          </a:p>
        </p:txBody>
      </p:sp>
      <p:sp>
        <p:nvSpPr>
          <p:cNvPr id="153" name="Google Shape;153;p45"/>
          <p:cNvSpPr txBox="1"/>
          <p:nvPr/>
        </p:nvSpPr>
        <p:spPr>
          <a:xfrm>
            <a:off x="5388302" y="3853586"/>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54" name="Google Shape;154;p45"/>
          <p:cNvSpPr txBox="1"/>
          <p:nvPr/>
        </p:nvSpPr>
        <p:spPr>
          <a:xfrm>
            <a:off x="5388302" y="4149413"/>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+4,4%</a:t>
            </a:r>
            <a:endParaRPr sz="1400" b="0" i="0" u="none" strike="noStrike" cap="none">
              <a:solidFill>
                <a:srgbClr val="000000"/>
              </a:solidFill>
              <a:latin typeface="Arial"/>
              <a:ea typeface="Arial"/>
              <a:cs typeface="Arial"/>
              <a:sym typeface="Arial"/>
            </a:endParaRPr>
          </a:p>
        </p:txBody>
      </p:sp>
      <p:sp>
        <p:nvSpPr>
          <p:cNvPr id="155" name="Google Shape;155;p45"/>
          <p:cNvSpPr/>
          <p:nvPr/>
        </p:nvSpPr>
        <p:spPr>
          <a:xfrm>
            <a:off x="6926131"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6" name="Google Shape;156;p45"/>
          <p:cNvSpPr txBox="1"/>
          <p:nvPr/>
        </p:nvSpPr>
        <p:spPr>
          <a:xfrm>
            <a:off x="6912459" y="3046197"/>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Inversión crediticia</a:t>
            </a:r>
            <a:endParaRPr sz="1400" b="0" i="0" u="none" strike="noStrike" cap="none">
              <a:solidFill>
                <a:srgbClr val="000000"/>
              </a:solidFill>
              <a:latin typeface="Arial"/>
              <a:ea typeface="Arial"/>
              <a:cs typeface="Arial"/>
              <a:sym typeface="Arial"/>
            </a:endParaRPr>
          </a:p>
        </p:txBody>
      </p:sp>
      <p:sp>
        <p:nvSpPr>
          <p:cNvPr id="157" name="Google Shape;157;p45"/>
          <p:cNvSpPr txBox="1"/>
          <p:nvPr/>
        </p:nvSpPr>
        <p:spPr>
          <a:xfrm>
            <a:off x="6912459"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60.411</a:t>
            </a:r>
            <a:endParaRPr sz="1400" b="0" i="0" u="none" strike="noStrike" cap="none">
              <a:solidFill>
                <a:srgbClr val="000000"/>
              </a:solidFill>
              <a:latin typeface="Arial"/>
              <a:ea typeface="Arial"/>
              <a:cs typeface="Arial"/>
              <a:sym typeface="Arial"/>
            </a:endParaRPr>
          </a:p>
        </p:txBody>
      </p:sp>
      <p:sp>
        <p:nvSpPr>
          <p:cNvPr id="158" name="Google Shape;158;p45"/>
          <p:cNvSpPr txBox="1"/>
          <p:nvPr/>
        </p:nvSpPr>
        <p:spPr>
          <a:xfrm>
            <a:off x="6912459" y="3853586"/>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59" name="Google Shape;159;p45"/>
          <p:cNvSpPr txBox="1"/>
          <p:nvPr/>
        </p:nvSpPr>
        <p:spPr>
          <a:xfrm>
            <a:off x="6912459" y="4149413"/>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+8,9%</a:t>
            </a:r>
            <a:endParaRPr sz="1400" b="0" i="0" u="none" strike="noStrike" cap="none">
              <a:solidFill>
                <a:srgbClr val="000000"/>
              </a:solidFill>
              <a:latin typeface="Arial"/>
              <a:ea typeface="Arial"/>
              <a:cs typeface="Arial"/>
              <a:sym typeface="Arial"/>
            </a:endParaRPr>
          </a:p>
        </p:txBody>
      </p:sp>
      <p:sp>
        <p:nvSpPr>
          <p:cNvPr id="160" name="Google Shape;160;p45"/>
          <p:cNvSpPr/>
          <p:nvPr/>
        </p:nvSpPr>
        <p:spPr>
          <a:xfrm>
            <a:off x="8450289"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1" name="Google Shape;161;p45"/>
          <p:cNvSpPr txBox="1"/>
          <p:nvPr/>
        </p:nvSpPr>
        <p:spPr>
          <a:xfrm>
            <a:off x="8436617" y="3046197"/>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Solvencia</a:t>
            </a:r>
            <a:endParaRPr sz="1400" b="0" i="0" u="none" strike="noStrike" cap="none">
              <a:solidFill>
                <a:srgbClr val="000000"/>
              </a:solidFill>
              <a:latin typeface="Arial"/>
              <a:ea typeface="Arial"/>
              <a:cs typeface="Arial"/>
              <a:sym typeface="Arial"/>
            </a:endParaRPr>
          </a:p>
        </p:txBody>
      </p:sp>
      <p:sp>
        <p:nvSpPr>
          <p:cNvPr id="162" name="Google Shape;162;p45"/>
          <p:cNvSpPr txBox="1"/>
          <p:nvPr/>
        </p:nvSpPr>
        <p:spPr>
          <a:xfrm>
            <a:off x="8436617"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11,61%</a:t>
            </a:r>
            <a:endParaRPr sz="1400" b="0" i="0" u="none" strike="noStrike" cap="none">
              <a:solidFill>
                <a:srgbClr val="000000"/>
              </a:solidFill>
              <a:latin typeface="Arial"/>
              <a:ea typeface="Arial"/>
              <a:cs typeface="Arial"/>
              <a:sym typeface="Arial"/>
            </a:endParaRPr>
          </a:p>
        </p:txBody>
      </p:sp>
      <p:sp>
        <p:nvSpPr>
          <p:cNvPr id="163" name="Google Shape;163;p45"/>
          <p:cNvSpPr/>
          <p:nvPr/>
        </p:nvSpPr>
        <p:spPr>
          <a:xfrm>
            <a:off x="9974446" y="3024672"/>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4" name="Google Shape;164;p45"/>
          <p:cNvSpPr txBox="1"/>
          <p:nvPr/>
        </p:nvSpPr>
        <p:spPr>
          <a:xfrm>
            <a:off x="9960774" y="3046197"/>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Saldos en cuentas nóminas</a:t>
            </a:r>
            <a:endParaRPr sz="1400" b="0" i="0" u="none" strike="noStrike" cap="none">
              <a:solidFill>
                <a:srgbClr val="000000"/>
              </a:solidFill>
              <a:latin typeface="Arial"/>
              <a:ea typeface="Arial"/>
              <a:cs typeface="Arial"/>
              <a:sym typeface="Arial"/>
            </a:endParaRPr>
          </a:p>
        </p:txBody>
      </p:sp>
      <p:sp>
        <p:nvSpPr>
          <p:cNvPr id="165" name="Google Shape;165;p45"/>
          <p:cNvSpPr txBox="1"/>
          <p:nvPr/>
        </p:nvSpPr>
        <p:spPr>
          <a:xfrm>
            <a:off x="9960774" y="3499889"/>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10.436</a:t>
            </a:r>
            <a:endParaRPr sz="1400" b="0" i="0" u="none" strike="noStrike" cap="none">
              <a:solidFill>
                <a:srgbClr val="000000"/>
              </a:solidFill>
              <a:latin typeface="Arial"/>
              <a:ea typeface="Arial"/>
              <a:cs typeface="Arial"/>
              <a:sym typeface="Arial"/>
            </a:endParaRPr>
          </a:p>
        </p:txBody>
      </p:sp>
      <p:sp>
        <p:nvSpPr>
          <p:cNvPr id="166" name="Google Shape;166;p45"/>
          <p:cNvSpPr txBox="1"/>
          <p:nvPr/>
        </p:nvSpPr>
        <p:spPr>
          <a:xfrm>
            <a:off x="9960774" y="3853586"/>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67" name="Google Shape;167;p45"/>
          <p:cNvSpPr txBox="1"/>
          <p:nvPr/>
        </p:nvSpPr>
        <p:spPr>
          <a:xfrm>
            <a:off x="9960774" y="4149413"/>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168" name="Google Shape;168;p45"/>
          <p:cNvSpPr/>
          <p:nvPr/>
        </p:nvSpPr>
        <p:spPr>
          <a:xfrm>
            <a:off x="829501"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9" name="Google Shape;169;p45"/>
          <p:cNvSpPr txBox="1"/>
          <p:nvPr/>
        </p:nvSpPr>
        <p:spPr>
          <a:xfrm>
            <a:off x="815829" y="4528255"/>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Nueva producción hipotecaria</a:t>
            </a:r>
            <a:endParaRPr sz="1400" b="0" i="0" u="none" strike="noStrike" cap="none">
              <a:solidFill>
                <a:srgbClr val="000000"/>
              </a:solidFill>
              <a:latin typeface="Arial"/>
              <a:ea typeface="Arial"/>
              <a:cs typeface="Arial"/>
              <a:sym typeface="Arial"/>
            </a:endParaRPr>
          </a:p>
        </p:txBody>
      </p:sp>
      <p:sp>
        <p:nvSpPr>
          <p:cNvPr id="170" name="Google Shape;170;p45"/>
          <p:cNvSpPr txBox="1"/>
          <p:nvPr/>
        </p:nvSpPr>
        <p:spPr>
          <a:xfrm>
            <a:off x="815829"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2.956</a:t>
            </a:r>
            <a:endParaRPr sz="1400" b="0" i="0" u="none" strike="noStrike" cap="none">
              <a:solidFill>
                <a:srgbClr val="000000"/>
              </a:solidFill>
              <a:latin typeface="Arial"/>
              <a:ea typeface="Arial"/>
              <a:cs typeface="Arial"/>
              <a:sym typeface="Arial"/>
            </a:endParaRPr>
          </a:p>
        </p:txBody>
      </p:sp>
      <p:sp>
        <p:nvSpPr>
          <p:cNvPr id="171" name="Google Shape;171;p45"/>
          <p:cNvSpPr txBox="1"/>
          <p:nvPr/>
        </p:nvSpPr>
        <p:spPr>
          <a:xfrm>
            <a:off x="815829"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72" name="Google Shape;172;p45"/>
          <p:cNvSpPr txBox="1"/>
          <p:nvPr/>
        </p:nvSpPr>
        <p:spPr>
          <a:xfrm>
            <a:off x="815829" y="5631471"/>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+17%</a:t>
            </a:r>
            <a:endParaRPr sz="1400" b="0" i="0" u="none" strike="noStrike" cap="none">
              <a:solidFill>
                <a:srgbClr val="000000"/>
              </a:solidFill>
              <a:latin typeface="Arial"/>
              <a:ea typeface="Arial"/>
              <a:cs typeface="Arial"/>
              <a:sym typeface="Arial"/>
            </a:endParaRPr>
          </a:p>
        </p:txBody>
      </p:sp>
      <p:sp>
        <p:nvSpPr>
          <p:cNvPr id="173" name="Google Shape;173;p45"/>
          <p:cNvSpPr/>
          <p:nvPr/>
        </p:nvSpPr>
        <p:spPr>
          <a:xfrm>
            <a:off x="2353659"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4" name="Google Shape;174;p45"/>
          <p:cNvSpPr txBox="1"/>
          <p:nvPr/>
        </p:nvSpPr>
        <p:spPr>
          <a:xfrm>
            <a:off x="2339987" y="4528255"/>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Riesgo asegurado Línea Directa</a:t>
            </a:r>
            <a:endParaRPr sz="1400" b="0" i="0" u="none" strike="noStrike" cap="none">
              <a:solidFill>
                <a:srgbClr val="000000"/>
              </a:solidFill>
              <a:latin typeface="Arial"/>
              <a:ea typeface="Arial"/>
              <a:cs typeface="Arial"/>
              <a:sym typeface="Arial"/>
            </a:endParaRPr>
          </a:p>
        </p:txBody>
      </p:sp>
      <p:sp>
        <p:nvSpPr>
          <p:cNvPr id="175" name="Google Shape;175;p45"/>
          <p:cNvSpPr txBox="1"/>
          <p:nvPr/>
        </p:nvSpPr>
        <p:spPr>
          <a:xfrm>
            <a:off x="2339987"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3,16</a:t>
            </a:r>
            <a:endParaRPr sz="1400" b="0" i="0" u="none" strike="noStrike" cap="none">
              <a:solidFill>
                <a:srgbClr val="000000"/>
              </a:solidFill>
              <a:latin typeface="Arial"/>
              <a:ea typeface="Arial"/>
              <a:cs typeface="Arial"/>
              <a:sym typeface="Arial"/>
            </a:endParaRPr>
          </a:p>
        </p:txBody>
      </p:sp>
      <p:sp>
        <p:nvSpPr>
          <p:cNvPr id="176" name="Google Shape;176;p45"/>
          <p:cNvSpPr txBox="1"/>
          <p:nvPr/>
        </p:nvSpPr>
        <p:spPr>
          <a:xfrm>
            <a:off x="2339987"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77" name="Google Shape;177;p45"/>
          <p:cNvSpPr txBox="1"/>
          <p:nvPr/>
        </p:nvSpPr>
        <p:spPr>
          <a:xfrm>
            <a:off x="2339987" y="5631471"/>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78" name="Google Shape;178;p45"/>
          <p:cNvSpPr/>
          <p:nvPr/>
        </p:nvSpPr>
        <p:spPr>
          <a:xfrm>
            <a:off x="3877817"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9" name="Google Shape;179;p45"/>
          <p:cNvSpPr txBox="1"/>
          <p:nvPr/>
        </p:nvSpPr>
        <p:spPr>
          <a:xfrm>
            <a:off x="3864145" y="4528255"/>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Primas emitidas Línea Directa</a:t>
            </a:r>
            <a:endParaRPr sz="1400" b="0" i="0" u="none" strike="noStrike" cap="none">
              <a:solidFill>
                <a:srgbClr val="000000"/>
              </a:solidFill>
              <a:latin typeface="Arial"/>
              <a:ea typeface="Arial"/>
              <a:cs typeface="Arial"/>
              <a:sym typeface="Arial"/>
            </a:endParaRPr>
          </a:p>
        </p:txBody>
      </p:sp>
      <p:sp>
        <p:nvSpPr>
          <p:cNvPr id="180" name="Google Shape;180;p45"/>
          <p:cNvSpPr txBox="1"/>
          <p:nvPr/>
        </p:nvSpPr>
        <p:spPr>
          <a:xfrm>
            <a:off x="3864145"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891,3</a:t>
            </a:r>
            <a:endParaRPr sz="1400" b="0" i="0" u="none" strike="noStrike" cap="none">
              <a:solidFill>
                <a:srgbClr val="000000"/>
              </a:solidFill>
              <a:latin typeface="Arial"/>
              <a:ea typeface="Arial"/>
              <a:cs typeface="Arial"/>
              <a:sym typeface="Arial"/>
            </a:endParaRPr>
          </a:p>
        </p:txBody>
      </p:sp>
      <p:sp>
        <p:nvSpPr>
          <p:cNvPr id="181" name="Google Shape;181;p45"/>
          <p:cNvSpPr txBox="1"/>
          <p:nvPr/>
        </p:nvSpPr>
        <p:spPr>
          <a:xfrm>
            <a:off x="3864145"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82" name="Google Shape;182;p45"/>
          <p:cNvSpPr txBox="1"/>
          <p:nvPr/>
        </p:nvSpPr>
        <p:spPr>
          <a:xfrm>
            <a:off x="3864145" y="5631471"/>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+4,5%</a:t>
            </a:r>
            <a:endParaRPr sz="1400" b="0" i="0" u="none" strike="noStrike" cap="none">
              <a:solidFill>
                <a:srgbClr val="000000"/>
              </a:solidFill>
              <a:latin typeface="Arial"/>
              <a:ea typeface="Arial"/>
              <a:cs typeface="Arial"/>
              <a:sym typeface="Arial"/>
            </a:endParaRPr>
          </a:p>
        </p:txBody>
      </p:sp>
      <p:sp>
        <p:nvSpPr>
          <p:cNvPr id="183" name="Google Shape;183;p45"/>
          <p:cNvSpPr/>
          <p:nvPr/>
        </p:nvSpPr>
        <p:spPr>
          <a:xfrm>
            <a:off x="5401974"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84" name="Google Shape;184;p45"/>
          <p:cNvSpPr txBox="1"/>
          <p:nvPr/>
        </p:nvSpPr>
        <p:spPr>
          <a:xfrm>
            <a:off x="5388302" y="4528255"/>
            <a:ext cx="1404000"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Patrimonio Gestionado Banca Privada</a:t>
            </a:r>
            <a:endParaRPr sz="1400" b="0" i="0" u="none" strike="noStrike" cap="none">
              <a:solidFill>
                <a:srgbClr val="000000"/>
              </a:solidFill>
              <a:latin typeface="Arial"/>
              <a:ea typeface="Arial"/>
              <a:cs typeface="Arial"/>
              <a:sym typeface="Arial"/>
            </a:endParaRPr>
          </a:p>
        </p:txBody>
      </p:sp>
      <p:sp>
        <p:nvSpPr>
          <p:cNvPr id="185" name="Google Shape;185;p45"/>
          <p:cNvSpPr txBox="1"/>
          <p:nvPr/>
        </p:nvSpPr>
        <p:spPr>
          <a:xfrm>
            <a:off x="5388302"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40.400</a:t>
            </a:r>
            <a:endParaRPr sz="1400" b="0" i="0" u="none" strike="noStrike" cap="none">
              <a:solidFill>
                <a:srgbClr val="000000"/>
              </a:solidFill>
              <a:latin typeface="Arial"/>
              <a:ea typeface="Arial"/>
              <a:cs typeface="Arial"/>
              <a:sym typeface="Arial"/>
            </a:endParaRPr>
          </a:p>
        </p:txBody>
      </p:sp>
      <p:sp>
        <p:nvSpPr>
          <p:cNvPr id="186" name="Google Shape;186;p45"/>
          <p:cNvSpPr txBox="1"/>
          <p:nvPr/>
        </p:nvSpPr>
        <p:spPr>
          <a:xfrm>
            <a:off x="5388302"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87" name="Google Shape;187;p45"/>
          <p:cNvSpPr txBox="1"/>
          <p:nvPr/>
        </p:nvSpPr>
        <p:spPr>
          <a:xfrm>
            <a:off x="5388302" y="5631471"/>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+13%</a:t>
            </a:r>
            <a:endParaRPr sz="1400" b="0" i="0" u="none" strike="noStrike" cap="none">
              <a:solidFill>
                <a:srgbClr val="000000"/>
              </a:solidFill>
              <a:latin typeface="Arial"/>
              <a:ea typeface="Arial"/>
              <a:cs typeface="Arial"/>
              <a:sym typeface="Arial"/>
            </a:endParaRPr>
          </a:p>
        </p:txBody>
      </p:sp>
      <p:sp>
        <p:nvSpPr>
          <p:cNvPr id="188" name="Google Shape;188;p45"/>
          <p:cNvSpPr/>
          <p:nvPr/>
        </p:nvSpPr>
        <p:spPr>
          <a:xfrm>
            <a:off x="6926131"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89" name="Google Shape;189;p45"/>
          <p:cNvSpPr txBox="1"/>
          <p:nvPr/>
        </p:nvSpPr>
        <p:spPr>
          <a:xfrm>
            <a:off x="6912459" y="4528255"/>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Préstamos al consumo</a:t>
            </a:r>
            <a:endParaRPr sz="1400" b="0" i="0" u="none" strike="noStrike" cap="none">
              <a:solidFill>
                <a:srgbClr val="000000"/>
              </a:solidFill>
              <a:latin typeface="Arial"/>
              <a:ea typeface="Arial"/>
              <a:cs typeface="Arial"/>
              <a:sym typeface="Arial"/>
            </a:endParaRPr>
          </a:p>
        </p:txBody>
      </p:sp>
      <p:sp>
        <p:nvSpPr>
          <p:cNvPr id="190" name="Google Shape;190;p45"/>
          <p:cNvSpPr txBox="1"/>
          <p:nvPr/>
        </p:nvSpPr>
        <p:spPr>
          <a:xfrm>
            <a:off x="6912459"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2.400</a:t>
            </a:r>
            <a:endParaRPr sz="1400" b="0" i="0" u="none" strike="noStrike" cap="none">
              <a:solidFill>
                <a:srgbClr val="000000"/>
              </a:solidFill>
              <a:latin typeface="Arial"/>
              <a:ea typeface="Arial"/>
              <a:cs typeface="Arial"/>
              <a:sym typeface="Arial"/>
            </a:endParaRPr>
          </a:p>
        </p:txBody>
      </p:sp>
      <p:sp>
        <p:nvSpPr>
          <p:cNvPr id="191" name="Google Shape;191;p45"/>
          <p:cNvSpPr txBox="1"/>
          <p:nvPr/>
        </p:nvSpPr>
        <p:spPr>
          <a:xfrm>
            <a:off x="6912459"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92" name="Google Shape;192;p45"/>
          <p:cNvSpPr/>
          <p:nvPr/>
        </p:nvSpPr>
        <p:spPr>
          <a:xfrm>
            <a:off x="8450289"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3" name="Google Shape;193;p45"/>
          <p:cNvSpPr txBox="1"/>
          <p:nvPr/>
        </p:nvSpPr>
        <p:spPr>
          <a:xfrm>
            <a:off x="8436617" y="4528255"/>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BAI Portugal</a:t>
            </a:r>
            <a:endParaRPr sz="1400" b="0" i="0" u="none" strike="noStrike" cap="none">
              <a:solidFill>
                <a:srgbClr val="000000"/>
              </a:solidFill>
              <a:latin typeface="Arial"/>
              <a:ea typeface="Arial"/>
              <a:cs typeface="Arial"/>
              <a:sym typeface="Arial"/>
            </a:endParaRPr>
          </a:p>
        </p:txBody>
      </p:sp>
      <p:sp>
        <p:nvSpPr>
          <p:cNvPr id="194" name="Google Shape;194;p45"/>
          <p:cNvSpPr txBox="1"/>
          <p:nvPr/>
        </p:nvSpPr>
        <p:spPr>
          <a:xfrm>
            <a:off x="8436617"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66</a:t>
            </a:r>
            <a:endParaRPr sz="1400" b="0" i="0" u="none" strike="noStrike" cap="none">
              <a:solidFill>
                <a:srgbClr val="000000"/>
              </a:solidFill>
              <a:latin typeface="Arial"/>
              <a:ea typeface="Arial"/>
              <a:cs typeface="Arial"/>
              <a:sym typeface="Arial"/>
            </a:endParaRPr>
          </a:p>
        </p:txBody>
      </p:sp>
      <p:sp>
        <p:nvSpPr>
          <p:cNvPr id="195" name="Google Shape;195;p45"/>
          <p:cNvSpPr txBox="1"/>
          <p:nvPr/>
        </p:nvSpPr>
        <p:spPr>
          <a:xfrm>
            <a:off x="8436617" y="5335644"/>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196" name="Google Shape;196;p45"/>
          <p:cNvSpPr txBox="1"/>
          <p:nvPr/>
        </p:nvSpPr>
        <p:spPr>
          <a:xfrm>
            <a:off x="8436617" y="5631471"/>
            <a:ext cx="1404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253268"/>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197" name="Google Shape;197;p45"/>
          <p:cNvSpPr/>
          <p:nvPr/>
        </p:nvSpPr>
        <p:spPr>
          <a:xfrm>
            <a:off x="9974446" y="4506730"/>
            <a:ext cx="1404000" cy="1404000"/>
          </a:xfrm>
          <a:prstGeom prst="rect">
            <a:avLst/>
          </a:prstGeom>
          <a:no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8" name="Google Shape;198;p45"/>
          <p:cNvSpPr txBox="1"/>
          <p:nvPr/>
        </p:nvSpPr>
        <p:spPr>
          <a:xfrm>
            <a:off x="9960774" y="4528255"/>
            <a:ext cx="1404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Clientes EVO</a:t>
            </a:r>
            <a:endParaRPr sz="1400" b="0" i="0" u="none" strike="noStrike" cap="none">
              <a:solidFill>
                <a:srgbClr val="000000"/>
              </a:solidFill>
              <a:latin typeface="Arial"/>
              <a:ea typeface="Arial"/>
              <a:cs typeface="Arial"/>
              <a:sym typeface="Arial"/>
            </a:endParaRPr>
          </a:p>
        </p:txBody>
      </p:sp>
      <p:sp>
        <p:nvSpPr>
          <p:cNvPr id="199" name="Google Shape;199;p45"/>
          <p:cNvSpPr txBox="1"/>
          <p:nvPr/>
        </p:nvSpPr>
        <p:spPr>
          <a:xfrm>
            <a:off x="9960774" y="4981947"/>
            <a:ext cx="140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0" i="0" u="none" strike="noStrike" cap="none">
                <a:solidFill>
                  <a:srgbClr val="253268"/>
                </a:solidFill>
                <a:latin typeface="Arial"/>
                <a:ea typeface="Arial"/>
                <a:cs typeface="Arial"/>
                <a:sym typeface="Arial"/>
              </a:rPr>
              <a:t>+50.000</a:t>
            </a:r>
            <a:endParaRPr sz="1400" b="0" i="0" u="none" strike="noStrike" cap="none">
              <a:solidFill>
                <a:srgbClr val="000000"/>
              </a:solidFill>
              <a:latin typeface="Arial"/>
              <a:ea typeface="Arial"/>
              <a:cs typeface="Arial"/>
              <a:sym typeface="Arial"/>
            </a:endParaRPr>
          </a:p>
        </p:txBody>
      </p:sp>
      <p:sp>
        <p:nvSpPr>
          <p:cNvPr id="200" name="Google Shape;200;p45"/>
          <p:cNvSpPr txBox="1"/>
          <p:nvPr/>
        </p:nvSpPr>
        <p:spPr>
          <a:xfrm>
            <a:off x="9960774" y="5335644"/>
            <a:ext cx="1404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(Entre Junio y Diciembre)</a:t>
            </a:r>
            <a:endParaRPr sz="1400" b="0" i="0" u="none" strike="noStrike" cap="none">
              <a:solidFill>
                <a:srgbClr val="000000"/>
              </a:solidFill>
              <a:latin typeface="Arial"/>
              <a:ea typeface="Arial"/>
              <a:cs typeface="Arial"/>
              <a:sym typeface="Arial"/>
            </a:endParaRPr>
          </a:p>
        </p:txBody>
      </p:sp>
      <p:pic>
        <p:nvPicPr>
          <p:cNvPr id="201" name="Google Shape;201;p45"/>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202" name="Google Shape;202;p45"/>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03" name="Google Shape;203;p45"/>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727384870"/>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Slide de texto c/viñetas">
  <p:cSld name="10_Slide de texto c/viñetas">
    <p:spTree>
      <p:nvGrpSpPr>
        <p:cNvPr id="1" name="Shape 204"/>
        <p:cNvGrpSpPr/>
        <p:nvPr/>
      </p:nvGrpSpPr>
      <p:grpSpPr>
        <a:xfrm>
          <a:off x="0" y="0"/>
          <a:ext cx="0" cy="0"/>
          <a:chOff x="0" y="0"/>
          <a:chExt cx="0" cy="0"/>
        </a:xfrm>
      </p:grpSpPr>
      <p:sp>
        <p:nvSpPr>
          <p:cNvPr id="205" name="Google Shape;205;p46"/>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6" name="Google Shape;206;p46"/>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Google Shape;207;p46"/>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208" name="Google Shape;208;p46"/>
          <p:cNvCxnSpPr>
            <a:stCxn id="209" idx="6"/>
            <a:endCxn id="210" idx="1"/>
          </p:cNvCxnSpPr>
          <p:nvPr/>
        </p:nvCxnSpPr>
        <p:spPr>
          <a:xfrm>
            <a:off x="4023327" y="3412102"/>
            <a:ext cx="1585200" cy="858900"/>
          </a:xfrm>
          <a:prstGeom prst="straightConnector1">
            <a:avLst/>
          </a:prstGeom>
          <a:noFill/>
          <a:ln w="38100" cap="flat" cmpd="sng">
            <a:solidFill>
              <a:srgbClr val="DF5205"/>
            </a:solidFill>
            <a:prstDash val="solid"/>
            <a:round/>
            <a:headEnd type="none" w="sm" len="sm"/>
            <a:tailEnd type="none" w="sm" len="sm"/>
          </a:ln>
        </p:spPr>
      </p:cxnSp>
      <p:cxnSp>
        <p:nvCxnSpPr>
          <p:cNvPr id="211" name="Google Shape;211;p46"/>
          <p:cNvCxnSpPr>
            <a:stCxn id="212" idx="6"/>
            <a:endCxn id="210" idx="2"/>
          </p:cNvCxnSpPr>
          <p:nvPr/>
        </p:nvCxnSpPr>
        <p:spPr>
          <a:xfrm>
            <a:off x="4932626" y="4481456"/>
            <a:ext cx="553800" cy="84000"/>
          </a:xfrm>
          <a:prstGeom prst="straightConnector1">
            <a:avLst/>
          </a:prstGeom>
          <a:noFill/>
          <a:ln w="38100" cap="flat" cmpd="sng">
            <a:solidFill>
              <a:srgbClr val="DF5205"/>
            </a:solidFill>
            <a:prstDash val="solid"/>
            <a:round/>
            <a:headEnd type="none" w="sm" len="sm"/>
            <a:tailEnd type="none" w="sm" len="sm"/>
          </a:ln>
        </p:spPr>
      </p:cxnSp>
      <p:cxnSp>
        <p:nvCxnSpPr>
          <p:cNvPr id="213" name="Google Shape;213;p46"/>
          <p:cNvCxnSpPr>
            <a:stCxn id="214" idx="6"/>
            <a:endCxn id="210" idx="3"/>
          </p:cNvCxnSpPr>
          <p:nvPr/>
        </p:nvCxnSpPr>
        <p:spPr>
          <a:xfrm rot="10800000" flipH="1">
            <a:off x="2502805" y="4859963"/>
            <a:ext cx="3105600" cy="195600"/>
          </a:xfrm>
          <a:prstGeom prst="straightConnector1">
            <a:avLst/>
          </a:prstGeom>
          <a:noFill/>
          <a:ln w="38100" cap="flat" cmpd="sng">
            <a:solidFill>
              <a:srgbClr val="DF5205"/>
            </a:solidFill>
            <a:prstDash val="solid"/>
            <a:round/>
            <a:headEnd type="none" w="sm" len="sm"/>
            <a:tailEnd type="none" w="sm" len="sm"/>
          </a:ln>
        </p:spPr>
      </p:cxnSp>
      <p:cxnSp>
        <p:nvCxnSpPr>
          <p:cNvPr id="215" name="Google Shape;215;p46"/>
          <p:cNvCxnSpPr>
            <a:stCxn id="216" idx="7"/>
            <a:endCxn id="210" idx="4"/>
          </p:cNvCxnSpPr>
          <p:nvPr/>
        </p:nvCxnSpPr>
        <p:spPr>
          <a:xfrm rot="10800000" flipH="1">
            <a:off x="5312091" y="4982221"/>
            <a:ext cx="591000" cy="320100"/>
          </a:xfrm>
          <a:prstGeom prst="straightConnector1">
            <a:avLst/>
          </a:prstGeom>
          <a:noFill/>
          <a:ln w="38100" cap="flat" cmpd="sng">
            <a:solidFill>
              <a:srgbClr val="DF5205"/>
            </a:solidFill>
            <a:prstDash val="solid"/>
            <a:round/>
            <a:headEnd type="none" w="sm" len="sm"/>
            <a:tailEnd type="none" w="sm" len="sm"/>
          </a:ln>
        </p:spPr>
      </p:cxnSp>
      <p:cxnSp>
        <p:nvCxnSpPr>
          <p:cNvPr id="217" name="Google Shape;217;p46"/>
          <p:cNvCxnSpPr>
            <a:stCxn id="218" idx="2"/>
            <a:endCxn id="210" idx="5"/>
          </p:cNvCxnSpPr>
          <p:nvPr/>
        </p:nvCxnSpPr>
        <p:spPr>
          <a:xfrm rot="10800000">
            <a:off x="6197562" y="4860056"/>
            <a:ext cx="1814400" cy="1155000"/>
          </a:xfrm>
          <a:prstGeom prst="straightConnector1">
            <a:avLst/>
          </a:prstGeom>
          <a:noFill/>
          <a:ln w="38100" cap="flat" cmpd="sng">
            <a:solidFill>
              <a:srgbClr val="DF5205"/>
            </a:solidFill>
            <a:prstDash val="solid"/>
            <a:round/>
            <a:headEnd type="none" w="sm" len="sm"/>
            <a:tailEnd type="none" w="sm" len="sm"/>
          </a:ln>
        </p:spPr>
      </p:cxnSp>
      <p:cxnSp>
        <p:nvCxnSpPr>
          <p:cNvPr id="219" name="Google Shape;219;p46"/>
          <p:cNvCxnSpPr>
            <a:stCxn id="220" idx="2"/>
            <a:endCxn id="210" idx="6"/>
          </p:cNvCxnSpPr>
          <p:nvPr/>
        </p:nvCxnSpPr>
        <p:spPr>
          <a:xfrm rot="10800000">
            <a:off x="6319495" y="4565645"/>
            <a:ext cx="728100" cy="216600"/>
          </a:xfrm>
          <a:prstGeom prst="straightConnector1">
            <a:avLst/>
          </a:prstGeom>
          <a:noFill/>
          <a:ln w="38100" cap="flat" cmpd="sng">
            <a:solidFill>
              <a:srgbClr val="DF5205"/>
            </a:solidFill>
            <a:prstDash val="solid"/>
            <a:round/>
            <a:headEnd type="none" w="sm" len="sm"/>
            <a:tailEnd type="none" w="sm" len="sm"/>
          </a:ln>
        </p:spPr>
      </p:cxnSp>
      <p:cxnSp>
        <p:nvCxnSpPr>
          <p:cNvPr id="221" name="Google Shape;221;p46"/>
          <p:cNvCxnSpPr>
            <a:stCxn id="222" idx="3"/>
            <a:endCxn id="210" idx="7"/>
          </p:cNvCxnSpPr>
          <p:nvPr/>
        </p:nvCxnSpPr>
        <p:spPr>
          <a:xfrm flipH="1">
            <a:off x="6197610" y="3154444"/>
            <a:ext cx="2605800" cy="1116600"/>
          </a:xfrm>
          <a:prstGeom prst="straightConnector1">
            <a:avLst/>
          </a:prstGeom>
          <a:noFill/>
          <a:ln w="38100" cap="flat" cmpd="sng">
            <a:solidFill>
              <a:srgbClr val="DF5205"/>
            </a:solidFill>
            <a:prstDash val="solid"/>
            <a:round/>
            <a:headEnd type="none" w="sm" len="sm"/>
            <a:tailEnd type="none" w="sm" len="sm"/>
          </a:ln>
        </p:spPr>
      </p:cxnSp>
      <p:cxnSp>
        <p:nvCxnSpPr>
          <p:cNvPr id="223" name="Google Shape;223;p46"/>
          <p:cNvCxnSpPr>
            <a:stCxn id="224" idx="4"/>
            <a:endCxn id="210" idx="0"/>
          </p:cNvCxnSpPr>
          <p:nvPr/>
        </p:nvCxnSpPr>
        <p:spPr>
          <a:xfrm>
            <a:off x="5387114" y="3167357"/>
            <a:ext cx="516000" cy="981600"/>
          </a:xfrm>
          <a:prstGeom prst="straightConnector1">
            <a:avLst/>
          </a:prstGeom>
          <a:noFill/>
          <a:ln w="38100" cap="flat" cmpd="sng">
            <a:solidFill>
              <a:srgbClr val="DF5205"/>
            </a:solidFill>
            <a:prstDash val="solid"/>
            <a:round/>
            <a:headEnd type="none" w="sm" len="sm"/>
            <a:tailEnd type="none" w="sm" len="sm"/>
          </a:ln>
        </p:spPr>
      </p:cxnSp>
      <p:sp>
        <p:nvSpPr>
          <p:cNvPr id="225" name="Google Shape;225;p46"/>
          <p:cNvSpPr txBox="1"/>
          <p:nvPr/>
        </p:nvSpPr>
        <p:spPr>
          <a:xfrm>
            <a:off x="5547703" y="2942658"/>
            <a:ext cx="256688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26" name="Google Shape;226;p46"/>
          <p:cNvSpPr txBox="1"/>
          <p:nvPr/>
        </p:nvSpPr>
        <p:spPr>
          <a:xfrm>
            <a:off x="5537559" y="2704005"/>
            <a:ext cx="2538232" cy="430740"/>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10" name="Google Shape;210;p46"/>
          <p:cNvSpPr/>
          <p:nvPr/>
        </p:nvSpPr>
        <p:spPr>
          <a:xfrm>
            <a:off x="5486524" y="4149046"/>
            <a:ext cx="833058" cy="833058"/>
          </a:xfrm>
          <a:prstGeom prst="ellipse">
            <a:avLst/>
          </a:prstGeom>
          <a:noFill/>
          <a:ln w="152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4" name="Google Shape;224;p46"/>
          <p:cNvSpPr/>
          <p:nvPr/>
        </p:nvSpPr>
        <p:spPr>
          <a:xfrm>
            <a:off x="5226524" y="2846178"/>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2" name="Google Shape;222;p46"/>
          <p:cNvSpPr/>
          <p:nvPr/>
        </p:nvSpPr>
        <p:spPr>
          <a:xfrm>
            <a:off x="8756374" y="2880301"/>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7" name="Google Shape;227;p46"/>
          <p:cNvSpPr txBox="1"/>
          <p:nvPr/>
        </p:nvSpPr>
        <p:spPr>
          <a:xfrm>
            <a:off x="8736844" y="3418545"/>
            <a:ext cx="256688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28" name="Google Shape;228;p46"/>
          <p:cNvSpPr txBox="1"/>
          <p:nvPr/>
        </p:nvSpPr>
        <p:spPr>
          <a:xfrm>
            <a:off x="8718311" y="3179892"/>
            <a:ext cx="2538232" cy="430740"/>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20" name="Google Shape;220;p46"/>
          <p:cNvSpPr/>
          <p:nvPr/>
        </p:nvSpPr>
        <p:spPr>
          <a:xfrm>
            <a:off x="7047595" y="4621655"/>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9" name="Google Shape;229;p46"/>
          <p:cNvSpPr txBox="1"/>
          <p:nvPr/>
        </p:nvSpPr>
        <p:spPr>
          <a:xfrm>
            <a:off x="7404286" y="4496676"/>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30" name="Google Shape;230;p46"/>
          <p:cNvSpPr txBox="1"/>
          <p:nvPr/>
        </p:nvSpPr>
        <p:spPr>
          <a:xfrm>
            <a:off x="7385754" y="4258023"/>
            <a:ext cx="2538232" cy="430740"/>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18" name="Google Shape;218;p46"/>
          <p:cNvSpPr/>
          <p:nvPr/>
        </p:nvSpPr>
        <p:spPr>
          <a:xfrm>
            <a:off x="8011962" y="5854466"/>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1" name="Google Shape;231;p46"/>
          <p:cNvSpPr txBox="1"/>
          <p:nvPr/>
        </p:nvSpPr>
        <p:spPr>
          <a:xfrm>
            <a:off x="8368653" y="5729487"/>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32" name="Google Shape;232;p46"/>
          <p:cNvSpPr txBox="1"/>
          <p:nvPr/>
        </p:nvSpPr>
        <p:spPr>
          <a:xfrm>
            <a:off x="8350121" y="5532779"/>
            <a:ext cx="2538232" cy="430740"/>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16" name="Google Shape;216;p46"/>
          <p:cNvSpPr/>
          <p:nvPr/>
        </p:nvSpPr>
        <p:spPr>
          <a:xfrm>
            <a:off x="5037948" y="5255285"/>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3" name="Google Shape;233;p46"/>
          <p:cNvSpPr txBox="1"/>
          <p:nvPr/>
        </p:nvSpPr>
        <p:spPr>
          <a:xfrm>
            <a:off x="4150836" y="5755710"/>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34" name="Google Shape;234;p46"/>
          <p:cNvSpPr txBox="1"/>
          <p:nvPr/>
        </p:nvSpPr>
        <p:spPr>
          <a:xfrm>
            <a:off x="4135126" y="5501891"/>
            <a:ext cx="2805982" cy="301518"/>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14" name="Google Shape;214;p46"/>
          <p:cNvSpPr/>
          <p:nvPr/>
        </p:nvSpPr>
        <p:spPr>
          <a:xfrm>
            <a:off x="2181626" y="4894973"/>
            <a:ext cx="321179" cy="321179"/>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5" name="Google Shape;235;p46"/>
          <p:cNvSpPr txBox="1"/>
          <p:nvPr/>
        </p:nvSpPr>
        <p:spPr>
          <a:xfrm>
            <a:off x="693602" y="5423818"/>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36" name="Google Shape;236;p46"/>
          <p:cNvSpPr txBox="1"/>
          <p:nvPr/>
        </p:nvSpPr>
        <p:spPr>
          <a:xfrm>
            <a:off x="677892" y="5195166"/>
            <a:ext cx="2805982" cy="301518"/>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12" name="Google Shape;212;p46"/>
          <p:cNvSpPr/>
          <p:nvPr/>
        </p:nvSpPr>
        <p:spPr>
          <a:xfrm>
            <a:off x="4611447" y="4318228"/>
            <a:ext cx="321179" cy="326455"/>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7" name="Google Shape;237;p46"/>
          <p:cNvSpPr txBox="1"/>
          <p:nvPr/>
        </p:nvSpPr>
        <p:spPr>
          <a:xfrm>
            <a:off x="1790019" y="4065958"/>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38" name="Google Shape;238;p46"/>
          <p:cNvSpPr txBox="1"/>
          <p:nvPr/>
        </p:nvSpPr>
        <p:spPr>
          <a:xfrm>
            <a:off x="1774309" y="3831809"/>
            <a:ext cx="2805982" cy="335916"/>
          </a:xfrm>
          <a:prstGeom prst="rect">
            <a:avLst/>
          </a:prstGeom>
          <a:noFill/>
          <a:ln>
            <a:noFill/>
          </a:ln>
        </p:spPr>
        <p:txBody>
          <a:bodyPr spcFirstLastPara="1" wrap="square" lIns="91425" tIns="45700" rIns="91425" bIns="45700" anchor="t" anchorCtr="0">
            <a:sp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56363"/>
              </a:lnSpc>
              <a:spcBef>
                <a:spcPts val="0"/>
              </a:spcBef>
              <a:spcAft>
                <a:spcPts val="0"/>
              </a:spcAft>
              <a:buClr>
                <a:srgbClr val="000000"/>
              </a:buClr>
              <a:buSzPts val="1100"/>
              <a:buFont typeface="Arial"/>
              <a:buNone/>
            </a:pPr>
            <a:endParaRPr sz="1100" b="1" i="0" u="none" strike="noStrike" cap="none">
              <a:solidFill>
                <a:srgbClr val="DF5205"/>
              </a:solidFill>
              <a:latin typeface="Arial"/>
              <a:ea typeface="Arial"/>
              <a:cs typeface="Arial"/>
              <a:sym typeface="Arial"/>
            </a:endParaRPr>
          </a:p>
        </p:txBody>
      </p:sp>
      <p:sp>
        <p:nvSpPr>
          <p:cNvPr id="209" name="Google Shape;209;p46"/>
          <p:cNvSpPr/>
          <p:nvPr/>
        </p:nvSpPr>
        <p:spPr>
          <a:xfrm>
            <a:off x="3702148" y="3248874"/>
            <a:ext cx="321179" cy="326455"/>
          </a:xfrm>
          <a:prstGeom prst="ellipse">
            <a:avLst/>
          </a:prstGeom>
          <a:noFill/>
          <a:ln w="5715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9" name="Google Shape;239;p46"/>
          <p:cNvSpPr txBox="1"/>
          <p:nvPr/>
        </p:nvSpPr>
        <p:spPr>
          <a:xfrm>
            <a:off x="770332" y="3035254"/>
            <a:ext cx="29850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40" name="Google Shape;240;p46"/>
          <p:cNvSpPr txBox="1"/>
          <p:nvPr/>
        </p:nvSpPr>
        <p:spPr>
          <a:xfrm>
            <a:off x="766962" y="2781435"/>
            <a:ext cx="3754982" cy="301518"/>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41" name="Google Shape;241;p46"/>
          <p:cNvSpPr>
            <a:spLocks noGrp="1"/>
          </p:cNvSpPr>
          <p:nvPr>
            <p:ph type="pic" idx="3"/>
          </p:nvPr>
        </p:nvSpPr>
        <p:spPr>
          <a:xfrm>
            <a:off x="5707082" y="4373410"/>
            <a:ext cx="381977" cy="378099"/>
          </a:xfrm>
          <a:prstGeom prst="rect">
            <a:avLst/>
          </a:prstGeom>
          <a:noFill/>
          <a:ln>
            <a:noFill/>
          </a:ln>
        </p:spPr>
      </p:sp>
      <p:pic>
        <p:nvPicPr>
          <p:cNvPr id="242" name="Google Shape;242;p46"/>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243" name="Google Shape;243;p46"/>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44" name="Google Shape;244;p46"/>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1036596376"/>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Slide de texto c/viñetas">
  <p:cSld name="13_Slide de texto c/viñetas">
    <p:spTree>
      <p:nvGrpSpPr>
        <p:cNvPr id="1" name="Shape 245"/>
        <p:cNvGrpSpPr/>
        <p:nvPr/>
      </p:nvGrpSpPr>
      <p:grpSpPr>
        <a:xfrm>
          <a:off x="0" y="0"/>
          <a:ext cx="0" cy="0"/>
          <a:chOff x="0" y="0"/>
          <a:chExt cx="0" cy="0"/>
        </a:xfrm>
      </p:grpSpPr>
      <p:sp>
        <p:nvSpPr>
          <p:cNvPr id="246" name="Google Shape;246;p47"/>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7" name="Google Shape;247;p47"/>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Google Shape;248;p47"/>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9" name="Google Shape;249;p47"/>
          <p:cNvSpPr txBox="1"/>
          <p:nvPr/>
        </p:nvSpPr>
        <p:spPr>
          <a:xfrm>
            <a:off x="1978668" y="3163550"/>
            <a:ext cx="37842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0" name="Google Shape;250;p47"/>
          <p:cNvSpPr txBox="1"/>
          <p:nvPr/>
        </p:nvSpPr>
        <p:spPr>
          <a:xfrm>
            <a:off x="1092667" y="3985677"/>
            <a:ext cx="37842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1" name="Google Shape;251;p47"/>
          <p:cNvSpPr txBox="1"/>
          <p:nvPr/>
        </p:nvSpPr>
        <p:spPr>
          <a:xfrm>
            <a:off x="1146106" y="4599050"/>
            <a:ext cx="37842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2" name="Google Shape;252;p47"/>
          <p:cNvSpPr txBox="1"/>
          <p:nvPr/>
        </p:nvSpPr>
        <p:spPr>
          <a:xfrm>
            <a:off x="7309591" y="3864264"/>
            <a:ext cx="378421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3" name="Google Shape;253;p47"/>
          <p:cNvSpPr txBox="1"/>
          <p:nvPr/>
        </p:nvSpPr>
        <p:spPr>
          <a:xfrm>
            <a:off x="7594705" y="4599050"/>
            <a:ext cx="378421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4" name="Google Shape;254;p47"/>
          <p:cNvSpPr txBox="1"/>
          <p:nvPr/>
        </p:nvSpPr>
        <p:spPr>
          <a:xfrm>
            <a:off x="6812344" y="3148539"/>
            <a:ext cx="435241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5" name="Google Shape;255;p47"/>
          <p:cNvSpPr txBox="1"/>
          <p:nvPr/>
        </p:nvSpPr>
        <p:spPr>
          <a:xfrm>
            <a:off x="1423707" y="5179483"/>
            <a:ext cx="37842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6" name="Google Shape;256;p47"/>
          <p:cNvSpPr txBox="1"/>
          <p:nvPr/>
        </p:nvSpPr>
        <p:spPr>
          <a:xfrm>
            <a:off x="4198574" y="5943420"/>
            <a:ext cx="378421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7" name="Google Shape;257;p47"/>
          <p:cNvSpPr txBox="1"/>
          <p:nvPr/>
        </p:nvSpPr>
        <p:spPr>
          <a:xfrm>
            <a:off x="7196498" y="5179483"/>
            <a:ext cx="378421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58" name="Google Shape;258;p47"/>
          <p:cNvSpPr/>
          <p:nvPr/>
        </p:nvSpPr>
        <p:spPr>
          <a:xfrm>
            <a:off x="5115900" y="3696955"/>
            <a:ext cx="1960200" cy="1960200"/>
          </a:xfrm>
          <a:prstGeom prst="ellipse">
            <a:avLst/>
          </a:prstGeom>
          <a:solidFill>
            <a:schemeClr val="lt1"/>
          </a:solidFill>
          <a:ln w="762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9" name="Google Shape;259;p47"/>
          <p:cNvSpPr/>
          <p:nvPr/>
        </p:nvSpPr>
        <p:spPr>
          <a:xfrm>
            <a:off x="6346510" y="3656719"/>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0" name="Google Shape;260;p47"/>
          <p:cNvSpPr/>
          <p:nvPr/>
        </p:nvSpPr>
        <p:spPr>
          <a:xfrm>
            <a:off x="6852695" y="4126886"/>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1" name="Google Shape;261;p47"/>
          <p:cNvSpPr/>
          <p:nvPr/>
        </p:nvSpPr>
        <p:spPr>
          <a:xfrm>
            <a:off x="6929851" y="4751272"/>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2" name="Google Shape;262;p47"/>
          <p:cNvSpPr/>
          <p:nvPr/>
        </p:nvSpPr>
        <p:spPr>
          <a:xfrm>
            <a:off x="6613425" y="5320692"/>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3" name="Google Shape;263;p47"/>
          <p:cNvSpPr/>
          <p:nvPr/>
        </p:nvSpPr>
        <p:spPr>
          <a:xfrm>
            <a:off x="5970282" y="5550183"/>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4" name="Google Shape;264;p47"/>
          <p:cNvSpPr/>
          <p:nvPr/>
        </p:nvSpPr>
        <p:spPr>
          <a:xfrm>
            <a:off x="5340300" y="5320692"/>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5" name="Google Shape;265;p47"/>
          <p:cNvSpPr/>
          <p:nvPr/>
        </p:nvSpPr>
        <p:spPr>
          <a:xfrm>
            <a:off x="5022442" y="4751272"/>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6" name="Google Shape;266;p47"/>
          <p:cNvSpPr/>
          <p:nvPr/>
        </p:nvSpPr>
        <p:spPr>
          <a:xfrm>
            <a:off x="5100427" y="4126886"/>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7" name="Google Shape;267;p47"/>
          <p:cNvSpPr/>
          <p:nvPr/>
        </p:nvSpPr>
        <p:spPr>
          <a:xfrm>
            <a:off x="5626290" y="3647841"/>
            <a:ext cx="240803" cy="240803"/>
          </a:xfrm>
          <a:prstGeom prst="ellipse">
            <a:avLst/>
          </a:prstGeom>
          <a:solidFill>
            <a:schemeClr val="lt1"/>
          </a:solidFill>
          <a:ln w="76200" cap="flat" cmpd="sng">
            <a:solidFill>
              <a:srgbClr val="E95E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68" name="Google Shape;268;p47"/>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269" name="Google Shape;269;p47"/>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70" name="Google Shape;270;p47"/>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60698274"/>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Slide de texto c/viñetas">
  <p:cSld name="14_Slide de texto c/viñetas">
    <p:spTree>
      <p:nvGrpSpPr>
        <p:cNvPr id="1" name="Shape 271"/>
        <p:cNvGrpSpPr/>
        <p:nvPr/>
      </p:nvGrpSpPr>
      <p:grpSpPr>
        <a:xfrm>
          <a:off x="0" y="0"/>
          <a:ext cx="0" cy="0"/>
          <a:chOff x="0" y="0"/>
          <a:chExt cx="0" cy="0"/>
        </a:xfrm>
      </p:grpSpPr>
      <p:sp>
        <p:nvSpPr>
          <p:cNvPr id="272" name="Google Shape;272;p48"/>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3" name="Google Shape;273;p48"/>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48"/>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5" name="Google Shape;275;p48"/>
          <p:cNvSpPr/>
          <p:nvPr/>
        </p:nvSpPr>
        <p:spPr>
          <a:xfrm>
            <a:off x="1100996" y="2857222"/>
            <a:ext cx="4880775" cy="1783948"/>
          </a:xfrm>
          <a:prstGeom prst="rect">
            <a:avLst/>
          </a:prstGeom>
          <a:solidFill>
            <a:schemeClr val="lt1"/>
          </a:solidFill>
          <a:ln>
            <a:noFill/>
          </a:ln>
          <a:effectLst>
            <a:outerShdw blurRad="190500" dist="127000" dir="5400000" algn="ctr"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6" name="Google Shape;276;p48"/>
          <p:cNvSpPr/>
          <p:nvPr/>
        </p:nvSpPr>
        <p:spPr>
          <a:xfrm>
            <a:off x="6193452" y="2857222"/>
            <a:ext cx="4880775" cy="1770822"/>
          </a:xfrm>
          <a:prstGeom prst="rect">
            <a:avLst/>
          </a:prstGeom>
          <a:solidFill>
            <a:schemeClr val="lt1"/>
          </a:solidFill>
          <a:ln>
            <a:noFill/>
          </a:ln>
          <a:effectLst>
            <a:outerShdw blurRad="190500" dist="127000" dir="8100000" algn="tr"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7" name="Google Shape;277;p48"/>
          <p:cNvSpPr/>
          <p:nvPr/>
        </p:nvSpPr>
        <p:spPr>
          <a:xfrm>
            <a:off x="1100996" y="4785874"/>
            <a:ext cx="4880775" cy="1771200"/>
          </a:xfrm>
          <a:prstGeom prst="rect">
            <a:avLst/>
          </a:prstGeom>
          <a:solidFill>
            <a:schemeClr val="lt1"/>
          </a:solidFill>
          <a:ln>
            <a:noFill/>
          </a:ln>
          <a:effectLst>
            <a:outerShdw blurRad="190500" dist="127000" dir="18900000" algn="bl"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8" name="Google Shape;278;p48"/>
          <p:cNvSpPr/>
          <p:nvPr/>
        </p:nvSpPr>
        <p:spPr>
          <a:xfrm>
            <a:off x="6193452" y="4785874"/>
            <a:ext cx="4880775" cy="1771200"/>
          </a:xfrm>
          <a:prstGeom prst="rect">
            <a:avLst/>
          </a:prstGeom>
          <a:solidFill>
            <a:schemeClr val="lt1"/>
          </a:solidFill>
          <a:ln>
            <a:noFill/>
          </a:ln>
          <a:effectLst>
            <a:outerShdw blurRad="190500" dist="127000" dir="13500000" algn="br"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9" name="Google Shape;279;p48"/>
          <p:cNvSpPr txBox="1"/>
          <p:nvPr/>
        </p:nvSpPr>
        <p:spPr>
          <a:xfrm>
            <a:off x="1120338" y="5719381"/>
            <a:ext cx="48420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Reduce el coste de mantenimiento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Aumenta el control sobre el uso de la plataforma</a:t>
            </a:r>
            <a:endParaRPr sz="1400" b="0" i="0" u="none" strike="noStrike" cap="none">
              <a:solidFill>
                <a:srgbClr val="000000"/>
              </a:solidFill>
              <a:latin typeface="Arial"/>
              <a:ea typeface="Arial"/>
              <a:cs typeface="Arial"/>
              <a:sym typeface="Arial"/>
            </a:endParaRPr>
          </a:p>
        </p:txBody>
      </p:sp>
      <p:sp>
        <p:nvSpPr>
          <p:cNvPr id="280" name="Google Shape;280;p48"/>
          <p:cNvSpPr txBox="1"/>
          <p:nvPr/>
        </p:nvSpPr>
        <p:spPr>
          <a:xfrm>
            <a:off x="1120338" y="3712925"/>
            <a:ext cx="484209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281" name="Google Shape;281;p48"/>
          <p:cNvSpPr txBox="1"/>
          <p:nvPr/>
        </p:nvSpPr>
        <p:spPr>
          <a:xfrm>
            <a:off x="2091924" y="3361990"/>
            <a:ext cx="2898918"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82" name="Google Shape;282;p48"/>
          <p:cNvSpPr txBox="1"/>
          <p:nvPr/>
        </p:nvSpPr>
        <p:spPr>
          <a:xfrm>
            <a:off x="2223693" y="5345277"/>
            <a:ext cx="2635380"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83" name="Google Shape;283;p48"/>
          <p:cNvSpPr txBox="1"/>
          <p:nvPr/>
        </p:nvSpPr>
        <p:spPr>
          <a:xfrm>
            <a:off x="6212794" y="5719381"/>
            <a:ext cx="48420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Uso más eficiente de las infraestructuras y tecnologías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Gobierno de la plataforma con visión global</a:t>
            </a:r>
            <a:endParaRPr sz="1400" b="0" i="0" u="none" strike="noStrike" cap="none">
              <a:solidFill>
                <a:srgbClr val="000000"/>
              </a:solidFill>
              <a:latin typeface="Arial"/>
              <a:ea typeface="Arial"/>
              <a:cs typeface="Arial"/>
              <a:sym typeface="Arial"/>
            </a:endParaRPr>
          </a:p>
        </p:txBody>
      </p:sp>
      <p:sp>
        <p:nvSpPr>
          <p:cNvPr id="284" name="Google Shape;284;p48"/>
          <p:cNvSpPr txBox="1"/>
          <p:nvPr/>
        </p:nvSpPr>
        <p:spPr>
          <a:xfrm>
            <a:off x="6212794" y="3712925"/>
            <a:ext cx="48420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Garantiza la calidad de las soluciones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Reduce el tiempo de desarrollo</a:t>
            </a:r>
            <a:endParaRPr sz="1400" b="0" i="0" u="none" strike="noStrike" cap="none">
              <a:solidFill>
                <a:srgbClr val="000000"/>
              </a:solidFill>
              <a:latin typeface="Arial"/>
              <a:ea typeface="Arial"/>
              <a:cs typeface="Arial"/>
              <a:sym typeface="Arial"/>
            </a:endParaRPr>
          </a:p>
        </p:txBody>
      </p:sp>
      <p:sp>
        <p:nvSpPr>
          <p:cNvPr id="285" name="Google Shape;285;p48"/>
          <p:cNvSpPr txBox="1"/>
          <p:nvPr/>
        </p:nvSpPr>
        <p:spPr>
          <a:xfrm>
            <a:off x="7316149" y="3361990"/>
            <a:ext cx="2635380"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86" name="Google Shape;286;p48"/>
          <p:cNvSpPr txBox="1"/>
          <p:nvPr/>
        </p:nvSpPr>
        <p:spPr>
          <a:xfrm>
            <a:off x="7316149" y="5345277"/>
            <a:ext cx="2635380"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02492"/>
              </a:buClr>
              <a:buSzPts val="1400"/>
              <a:buFont typeface="Titillium Web"/>
              <a:buNone/>
            </a:pPr>
            <a:r>
              <a:rPr lang="es" sz="14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287" name="Google Shape;287;p48"/>
          <p:cNvSpPr/>
          <p:nvPr/>
        </p:nvSpPr>
        <p:spPr>
          <a:xfrm>
            <a:off x="5697401" y="4412651"/>
            <a:ext cx="756000" cy="756000"/>
          </a:xfrm>
          <a:prstGeom prst="ellipse">
            <a:avLst/>
          </a:prstGeom>
          <a:solidFill>
            <a:schemeClr val="lt1"/>
          </a:solidFill>
          <a:ln>
            <a:noFill/>
          </a:ln>
          <a:effectLst>
            <a:outerShdw blurRad="44450" dist="27940" dir="5400000" algn="ctr">
              <a:srgbClr val="000000">
                <a:alpha val="26666"/>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1" i="0" u="none" strike="noStrike" cap="none">
              <a:solidFill>
                <a:srgbClr val="4E6570"/>
              </a:solidFill>
              <a:latin typeface="Open Sans"/>
              <a:ea typeface="Open Sans"/>
              <a:cs typeface="Open Sans"/>
              <a:sym typeface="Open Sans"/>
            </a:endParaRPr>
          </a:p>
        </p:txBody>
      </p:sp>
      <p:sp>
        <p:nvSpPr>
          <p:cNvPr id="288" name="Google Shape;288;p48"/>
          <p:cNvSpPr>
            <a:spLocks noGrp="1"/>
          </p:cNvSpPr>
          <p:nvPr>
            <p:ph type="pic" idx="3"/>
          </p:nvPr>
        </p:nvSpPr>
        <p:spPr>
          <a:xfrm>
            <a:off x="5884412" y="4596340"/>
            <a:ext cx="381977" cy="378099"/>
          </a:xfrm>
          <a:prstGeom prst="rect">
            <a:avLst/>
          </a:prstGeom>
          <a:noFill/>
          <a:ln>
            <a:noFill/>
          </a:ln>
        </p:spPr>
      </p:sp>
      <p:sp>
        <p:nvSpPr>
          <p:cNvPr id="289" name="Google Shape;289;p48"/>
          <p:cNvSpPr>
            <a:spLocks noGrp="1"/>
          </p:cNvSpPr>
          <p:nvPr>
            <p:ph type="pic" idx="4"/>
          </p:nvPr>
        </p:nvSpPr>
        <p:spPr>
          <a:xfrm>
            <a:off x="3350394" y="2920056"/>
            <a:ext cx="381977" cy="378099"/>
          </a:xfrm>
          <a:prstGeom prst="rect">
            <a:avLst/>
          </a:prstGeom>
          <a:noFill/>
          <a:ln>
            <a:noFill/>
          </a:ln>
        </p:spPr>
      </p:sp>
      <p:sp>
        <p:nvSpPr>
          <p:cNvPr id="290" name="Google Shape;290;p48"/>
          <p:cNvSpPr>
            <a:spLocks noGrp="1"/>
          </p:cNvSpPr>
          <p:nvPr>
            <p:ph type="pic" idx="5"/>
          </p:nvPr>
        </p:nvSpPr>
        <p:spPr>
          <a:xfrm>
            <a:off x="8442850" y="2920056"/>
            <a:ext cx="381977" cy="378099"/>
          </a:xfrm>
          <a:prstGeom prst="rect">
            <a:avLst/>
          </a:prstGeom>
          <a:noFill/>
          <a:ln>
            <a:noFill/>
          </a:ln>
        </p:spPr>
      </p:sp>
      <p:sp>
        <p:nvSpPr>
          <p:cNvPr id="291" name="Google Shape;291;p48"/>
          <p:cNvSpPr>
            <a:spLocks noGrp="1"/>
          </p:cNvSpPr>
          <p:nvPr>
            <p:ph type="pic" idx="6"/>
          </p:nvPr>
        </p:nvSpPr>
        <p:spPr>
          <a:xfrm>
            <a:off x="3350394" y="4866509"/>
            <a:ext cx="381977" cy="378099"/>
          </a:xfrm>
          <a:prstGeom prst="rect">
            <a:avLst/>
          </a:prstGeom>
          <a:noFill/>
          <a:ln>
            <a:noFill/>
          </a:ln>
        </p:spPr>
      </p:sp>
      <p:sp>
        <p:nvSpPr>
          <p:cNvPr id="292" name="Google Shape;292;p48"/>
          <p:cNvSpPr>
            <a:spLocks noGrp="1"/>
          </p:cNvSpPr>
          <p:nvPr>
            <p:ph type="pic" idx="7"/>
          </p:nvPr>
        </p:nvSpPr>
        <p:spPr>
          <a:xfrm>
            <a:off x="8442850" y="4866509"/>
            <a:ext cx="381977" cy="378099"/>
          </a:xfrm>
          <a:prstGeom prst="rect">
            <a:avLst/>
          </a:prstGeom>
          <a:noFill/>
          <a:ln>
            <a:noFill/>
          </a:ln>
        </p:spPr>
      </p:sp>
      <p:pic>
        <p:nvPicPr>
          <p:cNvPr id="293" name="Google Shape;293;p48"/>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294" name="Google Shape;294;p48"/>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95" name="Google Shape;295;p48"/>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1244377494"/>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Slide de texto c/viñetas">
  <p:cSld name="15_Slide de texto c/viñetas">
    <p:spTree>
      <p:nvGrpSpPr>
        <p:cNvPr id="1" name="Shape 296"/>
        <p:cNvGrpSpPr/>
        <p:nvPr/>
      </p:nvGrpSpPr>
      <p:grpSpPr>
        <a:xfrm>
          <a:off x="0" y="0"/>
          <a:ext cx="0" cy="0"/>
          <a:chOff x="0" y="0"/>
          <a:chExt cx="0" cy="0"/>
        </a:xfrm>
      </p:grpSpPr>
      <p:sp>
        <p:nvSpPr>
          <p:cNvPr id="297" name="Google Shape;297;p49"/>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8" name="Google Shape;298;p49"/>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9" name="Google Shape;299;p49"/>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00" name="Google Shape;300;p49"/>
          <p:cNvPicPr preferRelativeResize="0"/>
          <p:nvPr/>
        </p:nvPicPr>
        <p:blipFill rotWithShape="1">
          <a:blip r:embed="rId2">
            <a:alphaModFix/>
          </a:blip>
          <a:srcRect/>
          <a:stretch/>
        </p:blipFill>
        <p:spPr>
          <a:xfrm>
            <a:off x="6675655" y="2855481"/>
            <a:ext cx="4492805" cy="3588113"/>
          </a:xfrm>
          <a:prstGeom prst="rect">
            <a:avLst/>
          </a:prstGeom>
          <a:noFill/>
          <a:ln>
            <a:noFill/>
          </a:ln>
        </p:spPr>
      </p:pic>
      <p:sp>
        <p:nvSpPr>
          <p:cNvPr id="301" name="Google Shape;301;p49"/>
          <p:cNvSpPr txBox="1"/>
          <p:nvPr/>
        </p:nvSpPr>
        <p:spPr>
          <a:xfrm>
            <a:off x="738457" y="2992636"/>
            <a:ext cx="5876721" cy="123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Arial"/>
              <a:ea typeface="Arial"/>
              <a:cs typeface="Arial"/>
              <a:sym typeface="Arial"/>
            </a:endParaRPr>
          </a:p>
          <a:p>
            <a:pPr marL="285750" marR="0" lvl="0" indent="-285750" algn="l" rtl="0">
              <a:lnSpc>
                <a:spcPct val="150000"/>
              </a:lnSpc>
              <a:spcBef>
                <a:spcPts val="0"/>
              </a:spcBef>
              <a:spcAft>
                <a:spcPts val="0"/>
              </a:spcAft>
              <a:buClr>
                <a:schemeClr val="accent2"/>
              </a:buClr>
              <a:buSzPts val="1400"/>
              <a:buFont typeface="Arial"/>
              <a:buChar char="⁄"/>
            </a:pPr>
            <a:r>
              <a:rPr lang="es" sz="14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pic>
        <p:nvPicPr>
          <p:cNvPr id="302" name="Google Shape;302;p49"/>
          <p:cNvPicPr preferRelativeResize="0"/>
          <p:nvPr/>
        </p:nvPicPr>
        <p:blipFill rotWithShape="1">
          <a:blip r:embed="rId3">
            <a:alphaModFix/>
          </a:blip>
          <a:srcRect/>
          <a:stretch/>
        </p:blipFill>
        <p:spPr>
          <a:xfrm>
            <a:off x="6336" y="6347658"/>
            <a:ext cx="12179328" cy="380604"/>
          </a:xfrm>
          <a:prstGeom prst="rect">
            <a:avLst/>
          </a:prstGeom>
          <a:noFill/>
          <a:ln>
            <a:noFill/>
          </a:ln>
        </p:spPr>
      </p:pic>
      <p:sp>
        <p:nvSpPr>
          <p:cNvPr id="303" name="Google Shape;303;p49"/>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304" name="Google Shape;304;p49"/>
          <p:cNvPicPr preferRelativeResize="0"/>
          <p:nvPr/>
        </p:nvPicPr>
        <p:blipFill rotWithShape="1">
          <a:blip r:embed="rId4">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458061282"/>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lide de texto c/viñetas">
  <p:cSld name="3_Slide de texto c/viñetas">
    <p:spTree>
      <p:nvGrpSpPr>
        <p:cNvPr id="1" name="Shape 305"/>
        <p:cNvGrpSpPr/>
        <p:nvPr/>
      </p:nvGrpSpPr>
      <p:grpSpPr>
        <a:xfrm>
          <a:off x="0" y="0"/>
          <a:ext cx="0" cy="0"/>
          <a:chOff x="0" y="0"/>
          <a:chExt cx="0" cy="0"/>
        </a:xfrm>
      </p:grpSpPr>
      <p:sp>
        <p:nvSpPr>
          <p:cNvPr id="306" name="Google Shape;306;p50"/>
          <p:cNvSpPr>
            <a:spLocks noGrp="1"/>
          </p:cNvSpPr>
          <p:nvPr>
            <p:ph type="pic" idx="2"/>
          </p:nvPr>
        </p:nvSpPr>
        <p:spPr>
          <a:xfrm>
            <a:off x="5976646" y="3022176"/>
            <a:ext cx="381977" cy="378099"/>
          </a:xfrm>
          <a:prstGeom prst="rect">
            <a:avLst/>
          </a:prstGeom>
          <a:noFill/>
          <a:ln>
            <a:noFill/>
          </a:ln>
        </p:spPr>
      </p:sp>
      <p:sp>
        <p:nvSpPr>
          <p:cNvPr id="307" name="Google Shape;307;p50"/>
          <p:cNvSpPr>
            <a:spLocks noGrp="1"/>
          </p:cNvSpPr>
          <p:nvPr>
            <p:ph type="pic" idx="3"/>
          </p:nvPr>
        </p:nvSpPr>
        <p:spPr>
          <a:xfrm>
            <a:off x="9644808" y="3022176"/>
            <a:ext cx="381977" cy="378099"/>
          </a:xfrm>
          <a:prstGeom prst="rect">
            <a:avLst/>
          </a:prstGeom>
          <a:noFill/>
          <a:ln>
            <a:noFill/>
          </a:ln>
        </p:spPr>
      </p:sp>
      <p:sp>
        <p:nvSpPr>
          <p:cNvPr id="308" name="Google Shape;308;p50"/>
          <p:cNvSpPr>
            <a:spLocks noGrp="1"/>
          </p:cNvSpPr>
          <p:nvPr>
            <p:ph type="pic" idx="4"/>
          </p:nvPr>
        </p:nvSpPr>
        <p:spPr>
          <a:xfrm>
            <a:off x="2300277" y="3022176"/>
            <a:ext cx="375812" cy="378099"/>
          </a:xfrm>
          <a:prstGeom prst="rect">
            <a:avLst/>
          </a:prstGeom>
          <a:noFill/>
          <a:ln>
            <a:noFill/>
          </a:ln>
        </p:spPr>
      </p:sp>
      <p:sp>
        <p:nvSpPr>
          <p:cNvPr id="309" name="Google Shape;309;p50"/>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10" name="Google Shape;310;p50"/>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50"/>
          <p:cNvSpPr txBox="1">
            <a:spLocks noGrp="1"/>
          </p:cNvSpPr>
          <p:nvPr>
            <p:ph type="body" idx="5"/>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12" name="Google Shape;312;p50"/>
          <p:cNvSpPr txBox="1"/>
          <p:nvPr/>
        </p:nvSpPr>
        <p:spPr>
          <a:xfrm>
            <a:off x="1031578" y="3468039"/>
            <a:ext cx="2916000" cy="29006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600"/>
              <a:buFont typeface="Arial"/>
              <a:buNone/>
            </a:pPr>
            <a:r>
              <a:rPr lang="es" sz="16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cxnSp>
        <p:nvCxnSpPr>
          <p:cNvPr id="313" name="Google Shape;313;p50"/>
          <p:cNvCxnSpPr/>
          <p:nvPr/>
        </p:nvCxnSpPr>
        <p:spPr>
          <a:xfrm rot="10800000">
            <a:off x="1031578" y="3758099"/>
            <a:ext cx="2916000" cy="0"/>
          </a:xfrm>
          <a:prstGeom prst="straightConnector1">
            <a:avLst/>
          </a:prstGeom>
          <a:noFill/>
          <a:ln w="19050" cap="flat" cmpd="sng">
            <a:solidFill>
              <a:srgbClr val="665C53"/>
            </a:solidFill>
            <a:prstDash val="solid"/>
            <a:round/>
            <a:headEnd type="none" w="sm" len="sm"/>
            <a:tailEnd type="none" w="sm" len="sm"/>
          </a:ln>
        </p:spPr>
      </p:cxnSp>
      <p:sp>
        <p:nvSpPr>
          <p:cNvPr id="314" name="Google Shape;314;p50"/>
          <p:cNvSpPr txBox="1"/>
          <p:nvPr/>
        </p:nvSpPr>
        <p:spPr>
          <a:xfrm>
            <a:off x="879039" y="3823126"/>
            <a:ext cx="3221078" cy="276999"/>
          </a:xfrm>
          <a:prstGeom prst="rect">
            <a:avLst/>
          </a:prstGeom>
          <a:noFill/>
          <a:ln>
            <a:noFill/>
          </a:ln>
        </p:spPr>
        <p:txBody>
          <a:bodyPr spcFirstLastPara="1" wrap="square" lIns="91425" tIns="45700" rIns="91425" bIns="45700" anchor="t" anchorCtr="0">
            <a:spAutoFit/>
          </a:bodyPr>
          <a:lstStyle/>
          <a:p>
            <a:pPr marL="7938"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315" name="Google Shape;315;p50"/>
          <p:cNvSpPr txBox="1"/>
          <p:nvPr/>
        </p:nvSpPr>
        <p:spPr>
          <a:xfrm>
            <a:off x="4704383" y="3468039"/>
            <a:ext cx="2916000" cy="29006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600"/>
              <a:buFont typeface="Arial"/>
              <a:buNone/>
            </a:pPr>
            <a:r>
              <a:rPr lang="es" sz="16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cxnSp>
        <p:nvCxnSpPr>
          <p:cNvPr id="316" name="Google Shape;316;p50"/>
          <p:cNvCxnSpPr/>
          <p:nvPr/>
        </p:nvCxnSpPr>
        <p:spPr>
          <a:xfrm rot="10800000">
            <a:off x="4704383" y="3758099"/>
            <a:ext cx="2916000" cy="0"/>
          </a:xfrm>
          <a:prstGeom prst="straightConnector1">
            <a:avLst/>
          </a:prstGeom>
          <a:noFill/>
          <a:ln w="19050" cap="flat" cmpd="sng">
            <a:solidFill>
              <a:srgbClr val="665C53"/>
            </a:solidFill>
            <a:prstDash val="solid"/>
            <a:round/>
            <a:headEnd type="none" w="sm" len="sm"/>
            <a:tailEnd type="none" w="sm" len="sm"/>
          </a:ln>
        </p:spPr>
      </p:cxnSp>
      <p:sp>
        <p:nvSpPr>
          <p:cNvPr id="317" name="Google Shape;317;p50"/>
          <p:cNvSpPr txBox="1"/>
          <p:nvPr/>
        </p:nvSpPr>
        <p:spPr>
          <a:xfrm>
            <a:off x="4704383" y="3823126"/>
            <a:ext cx="2916000" cy="276999"/>
          </a:xfrm>
          <a:prstGeom prst="rect">
            <a:avLst/>
          </a:prstGeom>
          <a:noFill/>
          <a:ln>
            <a:noFill/>
          </a:ln>
        </p:spPr>
        <p:txBody>
          <a:bodyPr spcFirstLastPara="1" wrap="square" lIns="91425" tIns="45700" rIns="91425" bIns="45700" anchor="t" anchorCtr="0">
            <a:spAutoFit/>
          </a:bodyPr>
          <a:lstStyle/>
          <a:p>
            <a:pPr marL="7938"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318" name="Google Shape;318;p50"/>
          <p:cNvSpPr txBox="1"/>
          <p:nvPr/>
        </p:nvSpPr>
        <p:spPr>
          <a:xfrm>
            <a:off x="8377189" y="3468039"/>
            <a:ext cx="2916000" cy="29006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600"/>
              <a:buFont typeface="Arial"/>
              <a:buNone/>
            </a:pPr>
            <a:r>
              <a:rPr lang="es" sz="16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cxnSp>
        <p:nvCxnSpPr>
          <p:cNvPr id="319" name="Google Shape;319;p50"/>
          <p:cNvCxnSpPr/>
          <p:nvPr/>
        </p:nvCxnSpPr>
        <p:spPr>
          <a:xfrm rot="10800000">
            <a:off x="8377189" y="3758099"/>
            <a:ext cx="2916000" cy="0"/>
          </a:xfrm>
          <a:prstGeom prst="straightConnector1">
            <a:avLst/>
          </a:prstGeom>
          <a:noFill/>
          <a:ln w="19050" cap="flat" cmpd="sng">
            <a:solidFill>
              <a:srgbClr val="665C53"/>
            </a:solidFill>
            <a:prstDash val="solid"/>
            <a:round/>
            <a:headEnd type="none" w="sm" len="sm"/>
            <a:tailEnd type="none" w="sm" len="sm"/>
          </a:ln>
        </p:spPr>
      </p:cxnSp>
      <p:sp>
        <p:nvSpPr>
          <p:cNvPr id="320" name="Google Shape;320;p50"/>
          <p:cNvSpPr txBox="1"/>
          <p:nvPr/>
        </p:nvSpPr>
        <p:spPr>
          <a:xfrm>
            <a:off x="8377189" y="3823126"/>
            <a:ext cx="2916000" cy="276999"/>
          </a:xfrm>
          <a:prstGeom prst="rect">
            <a:avLst/>
          </a:prstGeom>
          <a:noFill/>
          <a:ln>
            <a:noFill/>
          </a:ln>
        </p:spPr>
        <p:txBody>
          <a:bodyPr spcFirstLastPara="1" wrap="square" lIns="91425" tIns="45700" rIns="91425" bIns="45700" anchor="t" anchorCtr="0">
            <a:spAutoFit/>
          </a:bodyPr>
          <a:lstStyle/>
          <a:p>
            <a:pPr marL="7938" marR="0" lvl="0" indent="0" algn="ctr"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cxnSp>
        <p:nvCxnSpPr>
          <p:cNvPr id="321" name="Google Shape;321;p50"/>
          <p:cNvCxnSpPr/>
          <p:nvPr/>
        </p:nvCxnSpPr>
        <p:spPr>
          <a:xfrm rot="10800000">
            <a:off x="4333685" y="3313970"/>
            <a:ext cx="0" cy="2486293"/>
          </a:xfrm>
          <a:prstGeom prst="straightConnector1">
            <a:avLst/>
          </a:prstGeom>
          <a:noFill/>
          <a:ln w="28575" cap="flat" cmpd="sng">
            <a:solidFill>
              <a:srgbClr val="D8D8D8"/>
            </a:solidFill>
            <a:prstDash val="dot"/>
            <a:round/>
            <a:headEnd type="none" w="sm" len="sm"/>
            <a:tailEnd type="none" w="sm" len="sm"/>
          </a:ln>
        </p:spPr>
      </p:cxnSp>
      <p:cxnSp>
        <p:nvCxnSpPr>
          <p:cNvPr id="322" name="Google Shape;322;p50"/>
          <p:cNvCxnSpPr/>
          <p:nvPr/>
        </p:nvCxnSpPr>
        <p:spPr>
          <a:xfrm rot="10800000">
            <a:off x="8000616" y="3313970"/>
            <a:ext cx="0" cy="2486293"/>
          </a:xfrm>
          <a:prstGeom prst="straightConnector1">
            <a:avLst/>
          </a:prstGeom>
          <a:noFill/>
          <a:ln w="28575" cap="flat" cmpd="sng">
            <a:solidFill>
              <a:srgbClr val="D8D8D8"/>
            </a:solidFill>
            <a:prstDash val="dot"/>
            <a:round/>
            <a:headEnd type="none" w="sm" len="sm"/>
            <a:tailEnd type="none" w="sm" len="sm"/>
          </a:ln>
        </p:spPr>
      </p:cxnSp>
      <p:pic>
        <p:nvPicPr>
          <p:cNvPr id="323" name="Google Shape;323;p50"/>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324" name="Google Shape;324;p50"/>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325" name="Google Shape;325;p50"/>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747928852"/>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Slide de texto c/viñetas">
  <p:cSld name="5_Slide de texto c/viñetas">
    <p:spTree>
      <p:nvGrpSpPr>
        <p:cNvPr id="1" name="Shape 326"/>
        <p:cNvGrpSpPr/>
        <p:nvPr/>
      </p:nvGrpSpPr>
      <p:grpSpPr>
        <a:xfrm>
          <a:off x="0" y="0"/>
          <a:ext cx="0" cy="0"/>
          <a:chOff x="0" y="0"/>
          <a:chExt cx="0" cy="0"/>
        </a:xfrm>
      </p:grpSpPr>
      <p:sp>
        <p:nvSpPr>
          <p:cNvPr id="327" name="Google Shape;327;p51"/>
          <p:cNvSpPr>
            <a:spLocks noGrp="1"/>
          </p:cNvSpPr>
          <p:nvPr>
            <p:ph type="pic" idx="2"/>
          </p:nvPr>
        </p:nvSpPr>
        <p:spPr>
          <a:xfrm>
            <a:off x="1030719" y="2902580"/>
            <a:ext cx="805586" cy="608933"/>
          </a:xfrm>
          <a:prstGeom prst="rect">
            <a:avLst/>
          </a:prstGeom>
          <a:noFill/>
          <a:ln>
            <a:noFill/>
          </a:ln>
        </p:spPr>
      </p:sp>
      <p:sp>
        <p:nvSpPr>
          <p:cNvPr id="328" name="Google Shape;328;p51"/>
          <p:cNvSpPr>
            <a:spLocks noGrp="1"/>
          </p:cNvSpPr>
          <p:nvPr>
            <p:ph type="pic" idx="3"/>
          </p:nvPr>
        </p:nvSpPr>
        <p:spPr>
          <a:xfrm>
            <a:off x="1030719" y="4103141"/>
            <a:ext cx="805586" cy="608933"/>
          </a:xfrm>
          <a:prstGeom prst="rect">
            <a:avLst/>
          </a:prstGeom>
          <a:noFill/>
          <a:ln>
            <a:noFill/>
          </a:ln>
        </p:spPr>
      </p:sp>
      <p:sp>
        <p:nvSpPr>
          <p:cNvPr id="329" name="Google Shape;329;p51"/>
          <p:cNvSpPr>
            <a:spLocks noGrp="1"/>
          </p:cNvSpPr>
          <p:nvPr>
            <p:ph type="pic" idx="4"/>
          </p:nvPr>
        </p:nvSpPr>
        <p:spPr>
          <a:xfrm>
            <a:off x="1030719" y="5325854"/>
            <a:ext cx="805586" cy="608933"/>
          </a:xfrm>
          <a:prstGeom prst="rect">
            <a:avLst/>
          </a:prstGeom>
          <a:noFill/>
          <a:ln>
            <a:noFill/>
          </a:ln>
        </p:spPr>
      </p:sp>
      <p:sp>
        <p:nvSpPr>
          <p:cNvPr id="330" name="Google Shape;330;p51"/>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1" name="Google Shape;331;p51"/>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2" name="Google Shape;332;p51"/>
          <p:cNvSpPr txBox="1">
            <a:spLocks noGrp="1"/>
          </p:cNvSpPr>
          <p:nvPr>
            <p:ph type="body" idx="5"/>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3" name="Google Shape;333;p51"/>
          <p:cNvSpPr txBox="1"/>
          <p:nvPr/>
        </p:nvSpPr>
        <p:spPr>
          <a:xfrm>
            <a:off x="5182889" y="2850686"/>
            <a:ext cx="6267450" cy="715962"/>
          </a:xfrm>
          <a:prstGeom prst="rect">
            <a:avLst/>
          </a:prstGeom>
          <a:noFill/>
          <a:ln>
            <a:noFill/>
          </a:ln>
        </p:spPr>
        <p:txBody>
          <a:bodyPr spcFirstLastPara="1" wrap="square" lIns="91425" tIns="45700" rIns="91425" bIns="45700" anchor="ctr" anchorCtr="0">
            <a:noAutofit/>
          </a:bodyPr>
          <a:lstStyle/>
          <a:p>
            <a:pPr marL="180975" marR="0" lvl="0" indent="-180975" algn="l" rtl="0">
              <a:lnSpc>
                <a:spcPct val="100000"/>
              </a:lnSpc>
              <a:spcBef>
                <a:spcPts val="0"/>
              </a:spcBef>
              <a:spcAft>
                <a:spcPts val="0"/>
              </a:spcAft>
              <a:buClr>
                <a:schemeClr val="accent2"/>
              </a:buClr>
              <a:buSzPts val="1680"/>
              <a:buFont typeface="Arial"/>
              <a:buNone/>
            </a:pPr>
            <a:r>
              <a:rPr lang="es" sz="1400" b="0" i="0" u="none" strike="noStrike" cap="none">
                <a:solidFill>
                  <a:srgbClr val="7F7F7F"/>
                </a:solidFill>
                <a:latin typeface="Open Sans"/>
                <a:ea typeface="Open Sans"/>
                <a:cs typeface="Open Sans"/>
                <a:sym typeface="Open Sans"/>
              </a:rPr>
              <a:t>Haz clic para introducir el texto</a:t>
            </a:r>
            <a:endParaRPr sz="1400" b="0" i="0" u="none" strike="noStrike" cap="none">
              <a:solidFill>
                <a:srgbClr val="000000"/>
              </a:solidFill>
              <a:latin typeface="Arial"/>
              <a:ea typeface="Arial"/>
              <a:cs typeface="Arial"/>
              <a:sym typeface="Arial"/>
            </a:endParaRPr>
          </a:p>
        </p:txBody>
      </p:sp>
      <p:sp>
        <p:nvSpPr>
          <p:cNvPr id="334" name="Google Shape;334;p51"/>
          <p:cNvSpPr txBox="1"/>
          <p:nvPr/>
        </p:nvSpPr>
        <p:spPr>
          <a:xfrm>
            <a:off x="5182889" y="4047661"/>
            <a:ext cx="6267450" cy="715962"/>
          </a:xfrm>
          <a:prstGeom prst="rect">
            <a:avLst/>
          </a:prstGeom>
          <a:noFill/>
          <a:ln>
            <a:noFill/>
          </a:ln>
        </p:spPr>
        <p:txBody>
          <a:bodyPr spcFirstLastPara="1" wrap="square" lIns="91425" tIns="45700" rIns="91425" bIns="45700" anchor="ctr" anchorCtr="0">
            <a:noAutofit/>
          </a:bodyPr>
          <a:lstStyle/>
          <a:p>
            <a:pPr marL="180975" marR="0" lvl="0" indent="-180975" algn="l" rtl="0">
              <a:lnSpc>
                <a:spcPct val="100000"/>
              </a:lnSpc>
              <a:spcBef>
                <a:spcPts val="0"/>
              </a:spcBef>
              <a:spcAft>
                <a:spcPts val="0"/>
              </a:spcAft>
              <a:buClr>
                <a:schemeClr val="accent2"/>
              </a:buClr>
              <a:buSzPts val="1680"/>
              <a:buFont typeface="Arial"/>
              <a:buNone/>
            </a:pPr>
            <a:r>
              <a:rPr lang="es" sz="1400" b="0" i="0" u="none" strike="noStrike" cap="none">
                <a:solidFill>
                  <a:srgbClr val="7F7F7F"/>
                </a:solidFill>
                <a:latin typeface="Open Sans"/>
                <a:ea typeface="Open Sans"/>
                <a:cs typeface="Open Sans"/>
                <a:sym typeface="Open Sans"/>
              </a:rPr>
              <a:t>Haz clic para introducir el texto</a:t>
            </a:r>
            <a:endParaRPr sz="1400" b="0" i="0" u="none" strike="noStrike" cap="none">
              <a:solidFill>
                <a:srgbClr val="000000"/>
              </a:solidFill>
              <a:latin typeface="Arial"/>
              <a:ea typeface="Arial"/>
              <a:cs typeface="Arial"/>
              <a:sym typeface="Arial"/>
            </a:endParaRPr>
          </a:p>
        </p:txBody>
      </p:sp>
      <p:sp>
        <p:nvSpPr>
          <p:cNvPr id="335" name="Google Shape;335;p51"/>
          <p:cNvSpPr txBox="1"/>
          <p:nvPr/>
        </p:nvSpPr>
        <p:spPr>
          <a:xfrm>
            <a:off x="5182889" y="5272341"/>
            <a:ext cx="6267450" cy="715962"/>
          </a:xfrm>
          <a:prstGeom prst="rect">
            <a:avLst/>
          </a:prstGeom>
          <a:noFill/>
          <a:ln>
            <a:noFill/>
          </a:ln>
        </p:spPr>
        <p:txBody>
          <a:bodyPr spcFirstLastPara="1" wrap="square" lIns="91425" tIns="45700" rIns="91425" bIns="45700" anchor="ctr" anchorCtr="0">
            <a:noAutofit/>
          </a:bodyPr>
          <a:lstStyle/>
          <a:p>
            <a:pPr marL="180975" marR="0" lvl="0" indent="-180975" algn="l" rtl="0">
              <a:lnSpc>
                <a:spcPct val="100000"/>
              </a:lnSpc>
              <a:spcBef>
                <a:spcPts val="0"/>
              </a:spcBef>
              <a:spcAft>
                <a:spcPts val="0"/>
              </a:spcAft>
              <a:buClr>
                <a:schemeClr val="accent2"/>
              </a:buClr>
              <a:buSzPts val="1680"/>
              <a:buFont typeface="Arial"/>
              <a:buNone/>
            </a:pPr>
            <a:r>
              <a:rPr lang="es" sz="1400" b="0" i="0" u="none" strike="noStrike" cap="none">
                <a:solidFill>
                  <a:srgbClr val="7F7F7F"/>
                </a:solidFill>
                <a:latin typeface="Open Sans"/>
                <a:ea typeface="Open Sans"/>
                <a:cs typeface="Open Sans"/>
                <a:sym typeface="Open Sans"/>
              </a:rPr>
              <a:t>Haz clic para introducir el texto</a:t>
            </a:r>
            <a:endParaRPr sz="1400" b="0" i="0" u="none" strike="noStrike" cap="none">
              <a:solidFill>
                <a:srgbClr val="000000"/>
              </a:solidFill>
              <a:latin typeface="Arial"/>
              <a:ea typeface="Arial"/>
              <a:cs typeface="Arial"/>
              <a:sym typeface="Arial"/>
            </a:endParaRPr>
          </a:p>
        </p:txBody>
      </p:sp>
      <p:sp>
        <p:nvSpPr>
          <p:cNvPr id="336" name="Google Shape;336;p51"/>
          <p:cNvSpPr txBox="1"/>
          <p:nvPr/>
        </p:nvSpPr>
        <p:spPr>
          <a:xfrm>
            <a:off x="2069513" y="2874713"/>
            <a:ext cx="2127336" cy="66648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337" name="Google Shape;337;p51"/>
          <p:cNvSpPr txBox="1"/>
          <p:nvPr/>
        </p:nvSpPr>
        <p:spPr>
          <a:xfrm>
            <a:off x="2069513" y="4072402"/>
            <a:ext cx="2127336" cy="66648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338" name="Google Shape;338;p51"/>
          <p:cNvSpPr txBox="1"/>
          <p:nvPr/>
        </p:nvSpPr>
        <p:spPr>
          <a:xfrm>
            <a:off x="2069513" y="5297080"/>
            <a:ext cx="2127336" cy="666480"/>
          </a:xfrm>
          <a:prstGeom prst="rect">
            <a:avLst/>
          </a:prstGeom>
          <a:noFill/>
          <a:ln>
            <a:noFill/>
          </a:ln>
        </p:spPr>
        <p:txBody>
          <a:bodyPr spcFirstLastPara="1" wrap="square" lIns="91425" tIns="45700" rIns="91425" bIns="45700" anchor="ctr" anchorCtr="0">
            <a:noAutofit/>
          </a:bodyPr>
          <a:lstStyle/>
          <a:p>
            <a:pPr marL="7938" marR="0" lvl="0" indent="0" algn="ctr"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pic>
        <p:nvPicPr>
          <p:cNvPr id="339" name="Google Shape;339;p51"/>
          <p:cNvPicPr preferRelativeResize="0"/>
          <p:nvPr/>
        </p:nvPicPr>
        <p:blipFill rotWithShape="1">
          <a:blip r:embed="rId2">
            <a:alphaModFix/>
          </a:blip>
          <a:srcRect/>
          <a:stretch/>
        </p:blipFill>
        <p:spPr>
          <a:xfrm>
            <a:off x="4619156" y="3097103"/>
            <a:ext cx="259365" cy="220735"/>
          </a:xfrm>
          <a:prstGeom prst="rect">
            <a:avLst/>
          </a:prstGeom>
          <a:noFill/>
          <a:ln>
            <a:noFill/>
          </a:ln>
        </p:spPr>
      </p:pic>
      <p:pic>
        <p:nvPicPr>
          <p:cNvPr id="340" name="Google Shape;340;p51"/>
          <p:cNvPicPr preferRelativeResize="0"/>
          <p:nvPr/>
        </p:nvPicPr>
        <p:blipFill rotWithShape="1">
          <a:blip r:embed="rId2">
            <a:alphaModFix/>
          </a:blip>
          <a:srcRect/>
          <a:stretch/>
        </p:blipFill>
        <p:spPr>
          <a:xfrm>
            <a:off x="4619156" y="4295274"/>
            <a:ext cx="259365" cy="220735"/>
          </a:xfrm>
          <a:prstGeom prst="rect">
            <a:avLst/>
          </a:prstGeom>
          <a:noFill/>
          <a:ln>
            <a:noFill/>
          </a:ln>
        </p:spPr>
      </p:pic>
      <p:pic>
        <p:nvPicPr>
          <p:cNvPr id="341" name="Google Shape;341;p51"/>
          <p:cNvPicPr preferRelativeResize="0"/>
          <p:nvPr/>
        </p:nvPicPr>
        <p:blipFill rotWithShape="1">
          <a:blip r:embed="rId2">
            <a:alphaModFix/>
          </a:blip>
          <a:srcRect/>
          <a:stretch/>
        </p:blipFill>
        <p:spPr>
          <a:xfrm>
            <a:off x="4619156" y="5520623"/>
            <a:ext cx="259365" cy="220735"/>
          </a:xfrm>
          <a:prstGeom prst="rect">
            <a:avLst/>
          </a:prstGeom>
          <a:noFill/>
          <a:ln>
            <a:noFill/>
          </a:ln>
        </p:spPr>
      </p:pic>
      <p:pic>
        <p:nvPicPr>
          <p:cNvPr id="342" name="Google Shape;342;p51"/>
          <p:cNvPicPr preferRelativeResize="0"/>
          <p:nvPr/>
        </p:nvPicPr>
        <p:blipFill rotWithShape="1">
          <a:blip r:embed="rId3">
            <a:alphaModFix/>
          </a:blip>
          <a:srcRect/>
          <a:stretch/>
        </p:blipFill>
        <p:spPr>
          <a:xfrm>
            <a:off x="6336" y="6347658"/>
            <a:ext cx="12179328" cy="380604"/>
          </a:xfrm>
          <a:prstGeom prst="rect">
            <a:avLst/>
          </a:prstGeom>
          <a:noFill/>
          <a:ln>
            <a:noFill/>
          </a:ln>
        </p:spPr>
      </p:pic>
      <p:sp>
        <p:nvSpPr>
          <p:cNvPr id="343" name="Google Shape;343;p51"/>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344" name="Google Shape;344;p51"/>
          <p:cNvPicPr preferRelativeResize="0"/>
          <p:nvPr/>
        </p:nvPicPr>
        <p:blipFill rotWithShape="1">
          <a:blip r:embed="rId4">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884439617"/>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Slide de texto c/viñetas">
  <p:cSld name="6_Slide de texto c/viñetas">
    <p:spTree>
      <p:nvGrpSpPr>
        <p:cNvPr id="1" name="Shape 345"/>
        <p:cNvGrpSpPr/>
        <p:nvPr/>
      </p:nvGrpSpPr>
      <p:grpSpPr>
        <a:xfrm>
          <a:off x="0" y="0"/>
          <a:ext cx="0" cy="0"/>
          <a:chOff x="0" y="0"/>
          <a:chExt cx="0" cy="0"/>
        </a:xfrm>
      </p:grpSpPr>
      <p:sp>
        <p:nvSpPr>
          <p:cNvPr id="346" name="Google Shape;346;p52"/>
          <p:cNvSpPr>
            <a:spLocks noGrp="1"/>
          </p:cNvSpPr>
          <p:nvPr>
            <p:ph type="pic" idx="2"/>
          </p:nvPr>
        </p:nvSpPr>
        <p:spPr>
          <a:xfrm>
            <a:off x="1042584" y="3373970"/>
            <a:ext cx="500205" cy="457500"/>
          </a:xfrm>
          <a:prstGeom prst="rect">
            <a:avLst/>
          </a:prstGeom>
          <a:noFill/>
          <a:ln>
            <a:noFill/>
          </a:ln>
        </p:spPr>
      </p:sp>
      <p:sp>
        <p:nvSpPr>
          <p:cNvPr id="347" name="Google Shape;347;p52"/>
          <p:cNvSpPr>
            <a:spLocks noGrp="1"/>
          </p:cNvSpPr>
          <p:nvPr>
            <p:ph type="pic" idx="3"/>
          </p:nvPr>
        </p:nvSpPr>
        <p:spPr>
          <a:xfrm>
            <a:off x="1042584" y="4807346"/>
            <a:ext cx="500205" cy="457500"/>
          </a:xfrm>
          <a:prstGeom prst="rect">
            <a:avLst/>
          </a:prstGeom>
          <a:noFill/>
          <a:ln>
            <a:noFill/>
          </a:ln>
        </p:spPr>
      </p:sp>
      <p:sp>
        <p:nvSpPr>
          <p:cNvPr id="348" name="Google Shape;348;p52"/>
          <p:cNvSpPr>
            <a:spLocks noGrp="1"/>
          </p:cNvSpPr>
          <p:nvPr>
            <p:ph type="pic" idx="4"/>
          </p:nvPr>
        </p:nvSpPr>
        <p:spPr>
          <a:xfrm>
            <a:off x="6440746" y="4807346"/>
            <a:ext cx="500205" cy="457500"/>
          </a:xfrm>
          <a:prstGeom prst="rect">
            <a:avLst/>
          </a:prstGeom>
          <a:noFill/>
          <a:ln>
            <a:noFill/>
          </a:ln>
        </p:spPr>
      </p:sp>
      <p:sp>
        <p:nvSpPr>
          <p:cNvPr id="349" name="Google Shape;349;p52"/>
          <p:cNvSpPr>
            <a:spLocks noGrp="1"/>
          </p:cNvSpPr>
          <p:nvPr>
            <p:ph type="pic" idx="5"/>
          </p:nvPr>
        </p:nvSpPr>
        <p:spPr>
          <a:xfrm>
            <a:off x="6440746" y="3440398"/>
            <a:ext cx="500205" cy="457500"/>
          </a:xfrm>
          <a:prstGeom prst="rect">
            <a:avLst/>
          </a:prstGeom>
          <a:noFill/>
          <a:ln>
            <a:noFill/>
          </a:ln>
        </p:spPr>
      </p:sp>
      <p:sp>
        <p:nvSpPr>
          <p:cNvPr id="350" name="Google Shape;350;p52"/>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1" name="Google Shape;351;p52"/>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2" name="Google Shape;352;p52"/>
          <p:cNvSpPr txBox="1">
            <a:spLocks noGrp="1"/>
          </p:cNvSpPr>
          <p:nvPr>
            <p:ph type="body" idx="6"/>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3" name="Google Shape;353;p52"/>
          <p:cNvSpPr txBox="1"/>
          <p:nvPr/>
        </p:nvSpPr>
        <p:spPr>
          <a:xfrm>
            <a:off x="1713748" y="3242315"/>
            <a:ext cx="3426097" cy="425869"/>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a:p>
            <a:pPr marL="7938" marR="0" lvl="0" indent="0" algn="l" rtl="0">
              <a:lnSpc>
                <a:spcPct val="100000"/>
              </a:lnSpc>
              <a:spcBef>
                <a:spcPts val="360"/>
              </a:spcBef>
              <a:spcAft>
                <a:spcPts val="0"/>
              </a:spcAft>
              <a:buClr>
                <a:srgbClr val="7F7F7F"/>
              </a:buClr>
              <a:buSzPts val="1800"/>
              <a:buFont typeface="Arial"/>
              <a:buNone/>
            </a:pPr>
            <a:endParaRPr sz="1800" b="1" i="0" u="none" strike="noStrike" cap="none">
              <a:solidFill>
                <a:srgbClr val="202492"/>
              </a:solidFill>
              <a:latin typeface="Titillium Web"/>
              <a:ea typeface="Titillium Web"/>
              <a:cs typeface="Titillium Web"/>
              <a:sym typeface="Titillium Web"/>
            </a:endParaRPr>
          </a:p>
        </p:txBody>
      </p:sp>
      <p:sp>
        <p:nvSpPr>
          <p:cNvPr id="354" name="Google Shape;354;p52"/>
          <p:cNvSpPr txBox="1"/>
          <p:nvPr/>
        </p:nvSpPr>
        <p:spPr>
          <a:xfrm>
            <a:off x="1713748" y="3535702"/>
            <a:ext cx="42015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355" name="Google Shape;355;p52"/>
          <p:cNvSpPr txBox="1"/>
          <p:nvPr/>
        </p:nvSpPr>
        <p:spPr>
          <a:xfrm>
            <a:off x="1713748" y="4699080"/>
            <a:ext cx="3964043" cy="425869"/>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a:p>
            <a:pPr marL="7938" marR="0" lvl="0" indent="0" algn="l" rtl="0">
              <a:lnSpc>
                <a:spcPct val="100000"/>
              </a:lnSpc>
              <a:spcBef>
                <a:spcPts val="360"/>
              </a:spcBef>
              <a:spcAft>
                <a:spcPts val="0"/>
              </a:spcAft>
              <a:buClr>
                <a:srgbClr val="7F7F7F"/>
              </a:buClr>
              <a:buSzPts val="1800"/>
              <a:buFont typeface="Arial"/>
              <a:buNone/>
            </a:pPr>
            <a:endParaRPr sz="1800" b="1" i="0" u="none" strike="noStrike" cap="none">
              <a:solidFill>
                <a:srgbClr val="202492"/>
              </a:solidFill>
              <a:latin typeface="Titillium Web"/>
              <a:ea typeface="Titillium Web"/>
              <a:cs typeface="Titillium Web"/>
              <a:sym typeface="Titillium Web"/>
            </a:endParaRPr>
          </a:p>
        </p:txBody>
      </p:sp>
      <p:sp>
        <p:nvSpPr>
          <p:cNvPr id="356" name="Google Shape;356;p52"/>
          <p:cNvSpPr txBox="1"/>
          <p:nvPr/>
        </p:nvSpPr>
        <p:spPr>
          <a:xfrm>
            <a:off x="1713748" y="4992467"/>
            <a:ext cx="42015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357" name="Google Shape;357;p52"/>
          <p:cNvSpPr txBox="1"/>
          <p:nvPr/>
        </p:nvSpPr>
        <p:spPr>
          <a:xfrm>
            <a:off x="7164637" y="4699080"/>
            <a:ext cx="3426097" cy="425869"/>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p:txBody>
      </p:sp>
      <p:sp>
        <p:nvSpPr>
          <p:cNvPr id="358" name="Google Shape;358;p52"/>
          <p:cNvSpPr txBox="1"/>
          <p:nvPr/>
        </p:nvSpPr>
        <p:spPr>
          <a:xfrm>
            <a:off x="7164637" y="4992467"/>
            <a:ext cx="42015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359" name="Google Shape;359;p52"/>
          <p:cNvSpPr txBox="1"/>
          <p:nvPr/>
        </p:nvSpPr>
        <p:spPr>
          <a:xfrm>
            <a:off x="7164637" y="3242315"/>
            <a:ext cx="4056738" cy="425869"/>
          </a:xfrm>
          <a:prstGeom prst="rect">
            <a:avLst/>
          </a:prstGeom>
          <a:no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202492"/>
              </a:buClr>
              <a:buSzPts val="1800"/>
              <a:buFont typeface="Arial"/>
              <a:buNone/>
            </a:pPr>
            <a:r>
              <a:rPr lang="es" sz="1800" b="1" i="0" u="none" strike="noStrike" cap="none">
                <a:solidFill>
                  <a:srgbClr val="202492"/>
                </a:solidFill>
                <a:latin typeface="Titillium Web"/>
                <a:ea typeface="Titillium Web"/>
                <a:cs typeface="Titillium Web"/>
                <a:sym typeface="Titillium Web"/>
              </a:rPr>
              <a:t>Haz clic para introducir el texto</a:t>
            </a:r>
            <a:endParaRPr sz="1400" b="0" i="0" u="none" strike="noStrike" cap="none">
              <a:solidFill>
                <a:srgbClr val="000000"/>
              </a:solidFill>
              <a:latin typeface="Arial"/>
              <a:ea typeface="Arial"/>
              <a:cs typeface="Arial"/>
              <a:sym typeface="Arial"/>
            </a:endParaRPr>
          </a:p>
          <a:p>
            <a:pPr marL="7938" marR="0" lvl="0" indent="0" algn="l" rtl="0">
              <a:lnSpc>
                <a:spcPct val="100000"/>
              </a:lnSpc>
              <a:spcBef>
                <a:spcPts val="360"/>
              </a:spcBef>
              <a:spcAft>
                <a:spcPts val="0"/>
              </a:spcAft>
              <a:buClr>
                <a:srgbClr val="7F7F7F"/>
              </a:buClr>
              <a:buSzPts val="1800"/>
              <a:buFont typeface="Arial"/>
              <a:buNone/>
            </a:pPr>
            <a:endParaRPr sz="1800" b="1" i="0" u="none" strike="noStrike" cap="none">
              <a:solidFill>
                <a:srgbClr val="202492"/>
              </a:solidFill>
              <a:latin typeface="Titillium Web"/>
              <a:ea typeface="Titillium Web"/>
              <a:cs typeface="Titillium Web"/>
              <a:sym typeface="Titillium Web"/>
            </a:endParaRPr>
          </a:p>
        </p:txBody>
      </p:sp>
      <p:sp>
        <p:nvSpPr>
          <p:cNvPr id="360" name="Google Shape;360;p52"/>
          <p:cNvSpPr txBox="1"/>
          <p:nvPr/>
        </p:nvSpPr>
        <p:spPr>
          <a:xfrm>
            <a:off x="7164637" y="3535702"/>
            <a:ext cx="42015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pic>
        <p:nvPicPr>
          <p:cNvPr id="361" name="Google Shape;361;p52"/>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362" name="Google Shape;362;p52"/>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363" name="Google Shape;363;p52"/>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826235034"/>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Slide de texto c/viñetas">
  <p:cSld name="8_Slide de texto c/viñetas">
    <p:spTree>
      <p:nvGrpSpPr>
        <p:cNvPr id="1" name="Shape 364"/>
        <p:cNvGrpSpPr/>
        <p:nvPr/>
      </p:nvGrpSpPr>
      <p:grpSpPr>
        <a:xfrm>
          <a:off x="0" y="0"/>
          <a:ext cx="0" cy="0"/>
          <a:chOff x="0" y="0"/>
          <a:chExt cx="0" cy="0"/>
        </a:xfrm>
      </p:grpSpPr>
      <p:sp>
        <p:nvSpPr>
          <p:cNvPr id="365" name="Google Shape;365;p54"/>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6" name="Google Shape;366;p54"/>
          <p:cNvSpPr txBox="1">
            <a:spLocks noGrp="1"/>
          </p:cNvSpPr>
          <p:nvPr>
            <p:ph type="body" idx="1"/>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67" name="Google Shape;367;p54"/>
          <p:cNvSpPr/>
          <p:nvPr/>
        </p:nvSpPr>
        <p:spPr>
          <a:xfrm>
            <a:off x="637738" y="1606717"/>
            <a:ext cx="4186811" cy="1566293"/>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182563" algn="just" rtl="0">
              <a:lnSpc>
                <a:spcPct val="100000"/>
              </a:lnSpc>
              <a:spcBef>
                <a:spcPts val="0"/>
              </a:spcBef>
              <a:spcAft>
                <a:spcPts val="0"/>
              </a:spcAft>
              <a:buClr>
                <a:srgbClr val="000000"/>
              </a:buClr>
              <a:buSzPts val="1000"/>
              <a:buFont typeface="Arial"/>
              <a:buNone/>
            </a:pPr>
            <a:r>
              <a:rPr lang="es" sz="1000" b="1" i="0" u="none" strike="noStrike" cap="none">
                <a:solidFill>
                  <a:schemeClr val="dk1"/>
                </a:solidFill>
                <a:latin typeface="Arial"/>
                <a:ea typeface="Arial"/>
                <a:cs typeface="Arial"/>
                <a:sym typeface="Arial"/>
              </a:rPr>
              <a:t>                 Universidad o escuela</a:t>
            </a:r>
            <a:endParaRPr sz="1400" b="0" i="0" u="none" strike="noStrike" cap="none">
              <a:solidFill>
                <a:srgbClr val="000000"/>
              </a:solidFill>
              <a:latin typeface="Arial"/>
              <a:ea typeface="Arial"/>
              <a:cs typeface="Arial"/>
              <a:sym typeface="Arial"/>
            </a:endParaRPr>
          </a:p>
          <a:p>
            <a:pPr marL="1085850" marR="0" lvl="2" indent="-171450" algn="just" rtl="0">
              <a:lnSpc>
                <a:spcPct val="100000"/>
              </a:lnSpc>
              <a:spcBef>
                <a:spcPts val="0"/>
              </a:spcBef>
              <a:spcAft>
                <a:spcPts val="0"/>
              </a:spcAft>
              <a:buClr>
                <a:srgbClr val="1A3588"/>
              </a:buClr>
              <a:buSzPts val="1000"/>
              <a:buFont typeface="Arial"/>
              <a:buChar char="•"/>
            </a:pPr>
            <a:r>
              <a:rPr lang="es" sz="1000" b="1" i="0" u="none" strike="noStrike" cap="none">
                <a:solidFill>
                  <a:srgbClr val="1A3588"/>
                </a:solidFill>
                <a:latin typeface="Arial"/>
                <a:ea typeface="Arial"/>
                <a:cs typeface="Arial"/>
                <a:sym typeface="Arial"/>
              </a:rPr>
              <a:t>Formación</a:t>
            </a:r>
            <a:endParaRPr sz="1400" b="0" i="0" u="none" strike="noStrike" cap="none">
              <a:solidFill>
                <a:srgbClr val="000000"/>
              </a:solidFill>
              <a:latin typeface="Arial"/>
              <a:ea typeface="Arial"/>
              <a:cs typeface="Arial"/>
              <a:sym typeface="Arial"/>
            </a:endParaRPr>
          </a:p>
        </p:txBody>
      </p:sp>
      <p:sp>
        <p:nvSpPr>
          <p:cNvPr id="368" name="Google Shape;368;p54"/>
          <p:cNvSpPr/>
          <p:nvPr/>
        </p:nvSpPr>
        <p:spPr>
          <a:xfrm>
            <a:off x="637739" y="4911270"/>
            <a:ext cx="928200" cy="415025"/>
          </a:xfrm>
          <a:prstGeom prst="homePlate">
            <a:avLst>
              <a:gd name="adj" fmla="val 18106"/>
            </a:avLst>
          </a:prstGeom>
          <a:solidFill>
            <a:srgbClr val="F2F2F2"/>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s" sz="900" b="1" i="0" u="none" strike="noStrike" cap="none">
                <a:solidFill>
                  <a:srgbClr val="E9601A"/>
                </a:solidFill>
                <a:latin typeface="Arial"/>
                <a:ea typeface="Arial"/>
                <a:cs typeface="Arial"/>
                <a:sym typeface="Arial"/>
              </a:rPr>
              <a:t>Roles &amp; Tareas</a:t>
            </a:r>
            <a:endParaRPr sz="1400" b="0" i="0" u="none" strike="noStrike" cap="none">
              <a:solidFill>
                <a:srgbClr val="000000"/>
              </a:solidFill>
              <a:latin typeface="Arial"/>
              <a:ea typeface="Arial"/>
              <a:cs typeface="Arial"/>
              <a:sym typeface="Arial"/>
            </a:endParaRPr>
          </a:p>
        </p:txBody>
      </p:sp>
      <p:sp>
        <p:nvSpPr>
          <p:cNvPr id="369" name="Google Shape;369;p54"/>
          <p:cNvSpPr/>
          <p:nvPr/>
        </p:nvSpPr>
        <p:spPr>
          <a:xfrm>
            <a:off x="647352" y="3918832"/>
            <a:ext cx="928200" cy="247649"/>
          </a:xfrm>
          <a:prstGeom prst="homePlate">
            <a:avLst>
              <a:gd name="adj" fmla="val 50000"/>
            </a:avLst>
          </a:prstGeom>
          <a:solidFill>
            <a:srgbClr val="F2F2F2"/>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s" sz="900" b="1" i="0" u="none" strike="noStrike" cap="none">
                <a:solidFill>
                  <a:srgbClr val="E9601A"/>
                </a:solidFill>
                <a:latin typeface="Arial"/>
                <a:ea typeface="Arial"/>
                <a:cs typeface="Arial"/>
                <a:sym typeface="Arial"/>
              </a:rPr>
              <a:t>Titulo descrip</a:t>
            </a:r>
            <a:endParaRPr sz="900" b="1" i="0" u="none" strike="noStrike" cap="none">
              <a:solidFill>
                <a:srgbClr val="E9601A"/>
              </a:solidFill>
              <a:latin typeface="Arial"/>
              <a:ea typeface="Arial"/>
              <a:cs typeface="Arial"/>
              <a:sym typeface="Arial"/>
            </a:endParaRPr>
          </a:p>
        </p:txBody>
      </p:sp>
      <p:sp>
        <p:nvSpPr>
          <p:cNvPr id="370" name="Google Shape;370;p54"/>
          <p:cNvSpPr/>
          <p:nvPr/>
        </p:nvSpPr>
        <p:spPr>
          <a:xfrm>
            <a:off x="11351344" y="3276204"/>
            <a:ext cx="49244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sp>
        <p:nvSpPr>
          <p:cNvPr id="371" name="Google Shape;371;p54"/>
          <p:cNvSpPr/>
          <p:nvPr/>
        </p:nvSpPr>
        <p:spPr>
          <a:xfrm>
            <a:off x="9372584" y="3276204"/>
            <a:ext cx="4603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sp>
        <p:nvSpPr>
          <p:cNvPr id="372" name="Google Shape;372;p54"/>
          <p:cNvSpPr/>
          <p:nvPr/>
        </p:nvSpPr>
        <p:spPr>
          <a:xfrm>
            <a:off x="1389388" y="3276204"/>
            <a:ext cx="4603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cxnSp>
        <p:nvCxnSpPr>
          <p:cNvPr id="373" name="Google Shape;373;p54"/>
          <p:cNvCxnSpPr/>
          <p:nvPr/>
        </p:nvCxnSpPr>
        <p:spPr>
          <a:xfrm>
            <a:off x="11603279" y="3663688"/>
            <a:ext cx="0" cy="2525751"/>
          </a:xfrm>
          <a:prstGeom prst="straightConnector1">
            <a:avLst/>
          </a:prstGeom>
          <a:noFill/>
          <a:ln w="9525" cap="flat" cmpd="sng">
            <a:solidFill>
              <a:srgbClr val="1C2090"/>
            </a:solidFill>
            <a:prstDash val="solid"/>
            <a:round/>
            <a:headEnd type="none" w="sm" len="sm"/>
            <a:tailEnd type="none" w="sm" len="sm"/>
          </a:ln>
        </p:spPr>
      </p:cxnSp>
      <p:sp>
        <p:nvSpPr>
          <p:cNvPr id="374" name="Google Shape;374;p54"/>
          <p:cNvSpPr/>
          <p:nvPr/>
        </p:nvSpPr>
        <p:spPr>
          <a:xfrm>
            <a:off x="9672340" y="4272699"/>
            <a:ext cx="1877098" cy="1806381"/>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t" anchorCtr="0">
            <a:noAutofit/>
          </a:bodyPr>
          <a:lstStyle/>
          <a:p>
            <a:pPr marL="0" marR="0" lvl="0" indent="0" algn="l" rtl="0">
              <a:lnSpc>
                <a:spcPct val="105000"/>
              </a:lnSpc>
              <a:spcBef>
                <a:spcPts val="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Instalación y configuración de herramientas de BI. Diseñando arquitecturas de proyectos y elaborando propuestas para proyectos en la nube.</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Figura mentor que brinda apoyo, enseñanza y orientación a los compañeros de trabajo en tecnologías en la nube</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endParaRPr sz="800" b="1" i="0" u="none" strike="noStrike" cap="none">
              <a:solidFill>
                <a:srgbClr val="675C53"/>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1" i="0" u="none" strike="noStrike" cap="none">
                <a:solidFill>
                  <a:srgbClr val="675C53"/>
                </a:solidFill>
                <a:latin typeface="Arial"/>
                <a:ea typeface="Arial"/>
                <a:cs typeface="Arial"/>
                <a:sym typeface="Arial"/>
              </a:rPr>
              <a:t>AWS services (EC2, ECS, RDS, Redshift, ECS...)</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Ansible</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Terraform</a:t>
            </a:r>
            <a:endParaRPr sz="800" b="0" i="0" u="none" strike="noStrike" cap="none">
              <a:solidFill>
                <a:srgbClr val="675C53"/>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Jenkins</a:t>
            </a:r>
            <a:endParaRPr sz="1400" b="0" i="0" u="none" strike="noStrike" cap="none">
              <a:solidFill>
                <a:srgbClr val="000000"/>
              </a:solidFill>
              <a:latin typeface="Arial"/>
              <a:ea typeface="Arial"/>
              <a:cs typeface="Arial"/>
              <a:sym typeface="Arial"/>
            </a:endParaRPr>
          </a:p>
        </p:txBody>
      </p:sp>
      <p:sp>
        <p:nvSpPr>
          <p:cNvPr id="375" name="Google Shape;375;p54"/>
          <p:cNvSpPr/>
          <p:nvPr/>
        </p:nvSpPr>
        <p:spPr>
          <a:xfrm>
            <a:off x="9652156" y="3918832"/>
            <a:ext cx="1897275" cy="28228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s" sz="800" b="1" i="0" u="none" strike="noStrike" cap="none">
                <a:solidFill>
                  <a:srgbClr val="212492"/>
                </a:solidFill>
                <a:latin typeface="Arial"/>
                <a:ea typeface="Arial"/>
                <a:cs typeface="Arial"/>
                <a:sym typeface="Arial"/>
              </a:rPr>
              <a:t>Cloud Solutions Architect</a:t>
            </a:r>
            <a:endParaRPr sz="1400" b="0" i="0" u="none" strike="noStrike" cap="none">
              <a:solidFill>
                <a:srgbClr val="000000"/>
              </a:solidFill>
              <a:latin typeface="Arial"/>
              <a:ea typeface="Arial"/>
              <a:cs typeface="Arial"/>
              <a:sym typeface="Arial"/>
            </a:endParaRPr>
          </a:p>
        </p:txBody>
      </p:sp>
      <p:sp>
        <p:nvSpPr>
          <p:cNvPr id="376" name="Google Shape;376;p54"/>
          <p:cNvSpPr/>
          <p:nvPr/>
        </p:nvSpPr>
        <p:spPr>
          <a:xfrm>
            <a:off x="647352" y="3495718"/>
            <a:ext cx="928200" cy="247649"/>
          </a:xfrm>
          <a:prstGeom prst="homePlate">
            <a:avLst>
              <a:gd name="adj" fmla="val 50000"/>
            </a:avLst>
          </a:prstGeom>
          <a:solidFill>
            <a:srgbClr val="F2F2F2"/>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s" sz="900" b="1" i="0" u="none" strike="noStrike" cap="none">
                <a:solidFill>
                  <a:srgbClr val="E9601A"/>
                </a:solidFill>
                <a:latin typeface="Arial"/>
                <a:ea typeface="Arial"/>
                <a:cs typeface="Arial"/>
                <a:sym typeface="Arial"/>
              </a:rPr>
              <a:t>Cliente</a:t>
            </a:r>
            <a:endParaRPr sz="1400" b="0" i="0" u="none" strike="noStrike" cap="none">
              <a:solidFill>
                <a:srgbClr val="000000"/>
              </a:solidFill>
              <a:latin typeface="Arial"/>
              <a:ea typeface="Arial"/>
              <a:cs typeface="Arial"/>
              <a:sym typeface="Arial"/>
            </a:endParaRPr>
          </a:p>
        </p:txBody>
      </p:sp>
      <p:cxnSp>
        <p:nvCxnSpPr>
          <p:cNvPr id="377" name="Google Shape;377;p54"/>
          <p:cNvCxnSpPr/>
          <p:nvPr/>
        </p:nvCxnSpPr>
        <p:spPr>
          <a:xfrm>
            <a:off x="9608747" y="3655100"/>
            <a:ext cx="0" cy="2525751"/>
          </a:xfrm>
          <a:prstGeom prst="straightConnector1">
            <a:avLst/>
          </a:prstGeom>
          <a:noFill/>
          <a:ln w="9525" cap="flat" cmpd="sng">
            <a:solidFill>
              <a:srgbClr val="1C2090"/>
            </a:solidFill>
            <a:prstDash val="solid"/>
            <a:round/>
            <a:headEnd type="none" w="sm" len="sm"/>
            <a:tailEnd type="none" w="sm" len="sm"/>
          </a:ln>
        </p:spPr>
      </p:cxnSp>
      <p:cxnSp>
        <p:nvCxnSpPr>
          <p:cNvPr id="378" name="Google Shape;378;p54"/>
          <p:cNvCxnSpPr/>
          <p:nvPr/>
        </p:nvCxnSpPr>
        <p:spPr>
          <a:xfrm>
            <a:off x="7614211" y="3663688"/>
            <a:ext cx="0" cy="2525751"/>
          </a:xfrm>
          <a:prstGeom prst="straightConnector1">
            <a:avLst/>
          </a:prstGeom>
          <a:noFill/>
          <a:ln w="9525" cap="flat" cmpd="sng">
            <a:solidFill>
              <a:srgbClr val="1C2090"/>
            </a:solidFill>
            <a:prstDash val="solid"/>
            <a:round/>
            <a:headEnd type="none" w="sm" len="sm"/>
            <a:tailEnd type="none" w="sm" len="sm"/>
          </a:ln>
        </p:spPr>
      </p:cxnSp>
      <p:sp>
        <p:nvSpPr>
          <p:cNvPr id="379" name="Google Shape;379;p54"/>
          <p:cNvSpPr/>
          <p:nvPr/>
        </p:nvSpPr>
        <p:spPr>
          <a:xfrm>
            <a:off x="5389483" y="3276204"/>
            <a:ext cx="4603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cxnSp>
        <p:nvCxnSpPr>
          <p:cNvPr id="380" name="Google Shape;380;p54"/>
          <p:cNvCxnSpPr/>
          <p:nvPr/>
        </p:nvCxnSpPr>
        <p:spPr>
          <a:xfrm>
            <a:off x="3625139" y="3622249"/>
            <a:ext cx="0" cy="2525751"/>
          </a:xfrm>
          <a:prstGeom prst="straightConnector1">
            <a:avLst/>
          </a:prstGeom>
          <a:noFill/>
          <a:ln w="9525" cap="flat" cmpd="sng">
            <a:solidFill>
              <a:srgbClr val="1C2090"/>
            </a:solidFill>
            <a:prstDash val="solid"/>
            <a:round/>
            <a:headEnd type="none" w="sm" len="sm"/>
            <a:tailEnd type="none" w="sm" len="sm"/>
          </a:ln>
        </p:spPr>
      </p:cxnSp>
      <p:sp>
        <p:nvSpPr>
          <p:cNvPr id="381" name="Google Shape;381;p54"/>
          <p:cNvSpPr/>
          <p:nvPr/>
        </p:nvSpPr>
        <p:spPr>
          <a:xfrm>
            <a:off x="3394947" y="3276204"/>
            <a:ext cx="4603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cxnSp>
        <p:nvCxnSpPr>
          <p:cNvPr id="382" name="Google Shape;382;p54"/>
          <p:cNvCxnSpPr/>
          <p:nvPr/>
        </p:nvCxnSpPr>
        <p:spPr>
          <a:xfrm>
            <a:off x="1630603" y="3561936"/>
            <a:ext cx="0" cy="2525751"/>
          </a:xfrm>
          <a:prstGeom prst="straightConnector1">
            <a:avLst/>
          </a:prstGeom>
          <a:noFill/>
          <a:ln w="9525" cap="flat" cmpd="sng">
            <a:solidFill>
              <a:srgbClr val="1C2090"/>
            </a:solidFill>
            <a:prstDash val="solid"/>
            <a:round/>
            <a:headEnd type="none" w="sm" len="sm"/>
            <a:tailEnd type="none" w="sm" len="sm"/>
          </a:ln>
        </p:spPr>
      </p:cxnSp>
      <p:sp>
        <p:nvSpPr>
          <p:cNvPr id="383" name="Google Shape;383;p54"/>
          <p:cNvSpPr/>
          <p:nvPr/>
        </p:nvSpPr>
        <p:spPr>
          <a:xfrm>
            <a:off x="7677784" y="3924495"/>
            <a:ext cx="1867368" cy="28228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s" sz="800" b="1" i="0" u="none" strike="noStrike" cap="none">
                <a:solidFill>
                  <a:srgbClr val="212492"/>
                </a:solidFill>
                <a:latin typeface="Arial"/>
                <a:ea typeface="Arial"/>
                <a:cs typeface="Arial"/>
                <a:sym typeface="Arial"/>
              </a:rPr>
              <a:t>Cloud Solutions Architect</a:t>
            </a:r>
            <a:endParaRPr sz="1400" b="0" i="0" u="none" strike="noStrike" cap="none">
              <a:solidFill>
                <a:srgbClr val="000000"/>
              </a:solidFill>
              <a:latin typeface="Arial"/>
              <a:ea typeface="Arial"/>
              <a:cs typeface="Arial"/>
              <a:sym typeface="Arial"/>
            </a:endParaRPr>
          </a:p>
        </p:txBody>
      </p:sp>
      <p:sp>
        <p:nvSpPr>
          <p:cNvPr id="384" name="Google Shape;384;p54"/>
          <p:cNvSpPr/>
          <p:nvPr/>
        </p:nvSpPr>
        <p:spPr>
          <a:xfrm>
            <a:off x="5697055" y="3924495"/>
            <a:ext cx="1862091" cy="28228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s" sz="800" b="1" i="0" u="none" strike="noStrike" cap="none">
                <a:solidFill>
                  <a:srgbClr val="212492"/>
                </a:solidFill>
                <a:latin typeface="Arial"/>
                <a:ea typeface="Arial"/>
                <a:cs typeface="Arial"/>
                <a:sym typeface="Arial"/>
              </a:rPr>
              <a:t>Big Data / Cloud / Micro-services Solution Architect</a:t>
            </a:r>
            <a:endParaRPr sz="800" b="1" i="0" u="none" strike="noStrike" cap="none">
              <a:solidFill>
                <a:srgbClr val="212492"/>
              </a:solidFill>
              <a:latin typeface="Arial"/>
              <a:ea typeface="Arial"/>
              <a:cs typeface="Arial"/>
              <a:sym typeface="Arial"/>
            </a:endParaRPr>
          </a:p>
        </p:txBody>
      </p:sp>
      <p:sp>
        <p:nvSpPr>
          <p:cNvPr id="385" name="Google Shape;385;p54"/>
          <p:cNvSpPr/>
          <p:nvPr/>
        </p:nvSpPr>
        <p:spPr>
          <a:xfrm>
            <a:off x="1697539" y="3924495"/>
            <a:ext cx="1844544" cy="28228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s" sz="800" b="1" i="0" u="none" strike="noStrike" cap="none">
                <a:solidFill>
                  <a:srgbClr val="212492"/>
                </a:solidFill>
                <a:latin typeface="Arial"/>
                <a:ea typeface="Arial"/>
                <a:cs typeface="Arial"/>
                <a:sym typeface="Arial"/>
              </a:rPr>
              <a:t>Ingeniero de Software</a:t>
            </a:r>
            <a:endParaRPr sz="1400" b="0" i="0" u="none" strike="noStrike" cap="none">
              <a:solidFill>
                <a:srgbClr val="000000"/>
              </a:solidFill>
              <a:latin typeface="Arial"/>
              <a:ea typeface="Arial"/>
              <a:cs typeface="Arial"/>
              <a:sym typeface="Arial"/>
            </a:endParaRPr>
          </a:p>
        </p:txBody>
      </p:sp>
      <p:sp>
        <p:nvSpPr>
          <p:cNvPr id="386" name="Google Shape;386;p54"/>
          <p:cNvSpPr/>
          <p:nvPr/>
        </p:nvSpPr>
        <p:spPr>
          <a:xfrm>
            <a:off x="7677788" y="4272698"/>
            <a:ext cx="1867367" cy="1818357"/>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t" anchorCtr="0">
            <a:noAutofit/>
          </a:bodyPr>
          <a:lstStyle/>
          <a:p>
            <a:pPr marL="0" marR="0" lvl="0" indent="0" algn="l" rtl="0">
              <a:lnSpc>
                <a:spcPct val="105000"/>
              </a:lnSpc>
              <a:spcBef>
                <a:spcPts val="0"/>
              </a:spcBef>
              <a:spcAft>
                <a:spcPts val="0"/>
              </a:spcAft>
              <a:buClr>
                <a:srgbClr val="000000"/>
              </a:buClr>
              <a:buSzPts val="800"/>
              <a:buFont typeface="Arial"/>
              <a:buNone/>
            </a:pPr>
            <a:endParaRPr sz="800" b="0" i="0" u="none" strike="noStrike" cap="none">
              <a:solidFill>
                <a:srgbClr val="675C53"/>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Diseño de la arquitectura de seguridad AWS</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1000"/>
              <a:buFont typeface="Arial"/>
              <a:buChar char="•"/>
            </a:pPr>
            <a:r>
              <a:rPr lang="es" sz="800" b="1" i="0" u="none" strike="noStrike" cap="none">
                <a:solidFill>
                  <a:srgbClr val="675C53"/>
                </a:solidFill>
                <a:latin typeface="Arial"/>
                <a:ea typeface="Arial"/>
                <a:cs typeface="Arial"/>
                <a:sym typeface="Arial"/>
              </a:rPr>
              <a:t>AWS Cloud Stack</a:t>
            </a:r>
            <a:r>
              <a:rPr lang="es" sz="800" b="0" i="0" u="none" strike="noStrike" cap="none">
                <a:solidFill>
                  <a:srgbClr val="675C53"/>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1000"/>
              <a:buFont typeface="Arial"/>
              <a:buChar char="•"/>
            </a:pPr>
            <a:r>
              <a:rPr lang="es" sz="800" b="0" i="0" u="none" strike="noStrike" cap="none">
                <a:solidFill>
                  <a:srgbClr val="675C53"/>
                </a:solidFill>
                <a:latin typeface="Arial"/>
                <a:ea typeface="Arial"/>
                <a:cs typeface="Arial"/>
                <a:sym typeface="Arial"/>
              </a:rPr>
              <a:t>Kubernetes</a:t>
            </a:r>
            <a:endParaRPr sz="800" b="0" i="0" u="none" strike="noStrike" cap="none">
              <a:solidFill>
                <a:srgbClr val="675C53"/>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1000"/>
              <a:buFont typeface="Arial"/>
              <a:buChar char="•"/>
            </a:pPr>
            <a:r>
              <a:rPr lang="es" sz="800" b="0" i="0" u="none" strike="noStrike" cap="none">
                <a:solidFill>
                  <a:srgbClr val="675C53"/>
                </a:solidFill>
                <a:latin typeface="Arial"/>
                <a:ea typeface="Arial"/>
                <a:cs typeface="Arial"/>
                <a:sym typeface="Arial"/>
              </a:rPr>
              <a:t>Terraform</a:t>
            </a:r>
            <a:endParaRPr sz="800" b="0" i="0" u="none" strike="noStrike" cap="none">
              <a:solidFill>
                <a:srgbClr val="675C53"/>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1000"/>
              <a:buFont typeface="Arial"/>
              <a:buChar char="•"/>
            </a:pPr>
            <a:r>
              <a:rPr lang="es" sz="800" b="0" i="0" u="none" strike="noStrike" cap="none">
                <a:solidFill>
                  <a:srgbClr val="675C53"/>
                </a:solidFill>
                <a:latin typeface="Arial"/>
                <a:ea typeface="Arial"/>
                <a:cs typeface="Arial"/>
                <a:sym typeface="Arial"/>
              </a:rPr>
              <a:t>Jenkins</a:t>
            </a:r>
            <a:endParaRPr sz="1400" b="0" i="0" u="none" strike="noStrike" cap="none">
              <a:solidFill>
                <a:srgbClr val="000000"/>
              </a:solidFill>
              <a:latin typeface="Arial"/>
              <a:ea typeface="Arial"/>
              <a:cs typeface="Arial"/>
              <a:sym typeface="Arial"/>
            </a:endParaRPr>
          </a:p>
        </p:txBody>
      </p:sp>
      <p:sp>
        <p:nvSpPr>
          <p:cNvPr id="387" name="Google Shape;387;p54"/>
          <p:cNvSpPr/>
          <p:nvPr/>
        </p:nvSpPr>
        <p:spPr>
          <a:xfrm>
            <a:off x="5688543" y="4272698"/>
            <a:ext cx="1862091" cy="1823537"/>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t" anchorCtr="0">
            <a:noAutofit/>
          </a:bodyPr>
          <a:lstStyle/>
          <a:p>
            <a:pPr marL="0" marR="0" lvl="0" indent="0" algn="l" rtl="0">
              <a:lnSpc>
                <a:spcPct val="105000"/>
              </a:lnSpc>
              <a:spcBef>
                <a:spcPts val="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Sistema de categorización de transacciones Big Data que genera informes de gastos personales</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Sistema analítico Big Data para generar informes en tiempo real.</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Apache Spark, Kafka, Solr, HBase and micro-services (SpringBoot and Docker) in a Cloudera cluster</a:t>
            </a:r>
            <a:endParaRPr sz="800" b="0" i="0" u="none" strike="noStrike" cap="none">
              <a:solidFill>
                <a:srgbClr val="675C53"/>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Apache Nifi, Spark, Kafka,AWS Redshift and S3 and TIBCO Spotfire in an AWS EMR cluster</a:t>
            </a:r>
            <a:endParaRPr sz="800" b="0" i="0" u="none" strike="noStrike" cap="none">
              <a:solidFill>
                <a:srgbClr val="675C53"/>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endParaRPr sz="800" b="0" i="0" u="none" strike="noStrike" cap="none">
              <a:solidFill>
                <a:srgbClr val="675C53"/>
              </a:solidFill>
              <a:latin typeface="Arial"/>
              <a:ea typeface="Arial"/>
              <a:cs typeface="Arial"/>
              <a:sym typeface="Arial"/>
            </a:endParaRPr>
          </a:p>
        </p:txBody>
      </p:sp>
      <p:cxnSp>
        <p:nvCxnSpPr>
          <p:cNvPr id="388" name="Google Shape;388;p54"/>
          <p:cNvCxnSpPr/>
          <p:nvPr/>
        </p:nvCxnSpPr>
        <p:spPr>
          <a:xfrm>
            <a:off x="642000" y="3295120"/>
            <a:ext cx="10908000" cy="0"/>
          </a:xfrm>
          <a:prstGeom prst="straightConnector1">
            <a:avLst/>
          </a:prstGeom>
          <a:noFill/>
          <a:ln w="9525" cap="flat" cmpd="sng">
            <a:solidFill>
              <a:srgbClr val="B6ADA4"/>
            </a:solidFill>
            <a:prstDash val="solid"/>
            <a:round/>
            <a:headEnd type="none" w="sm" len="sm"/>
            <a:tailEnd type="triangle" w="med" len="med"/>
          </a:ln>
        </p:spPr>
      </p:cxnSp>
      <p:sp>
        <p:nvSpPr>
          <p:cNvPr id="389" name="Google Shape;389;p54"/>
          <p:cNvSpPr/>
          <p:nvPr/>
        </p:nvSpPr>
        <p:spPr>
          <a:xfrm>
            <a:off x="5453162" y="1609242"/>
            <a:ext cx="6295781" cy="1572647"/>
          </a:xfrm>
          <a:prstGeom prst="roundRect">
            <a:avLst>
              <a:gd name="adj" fmla="val 16667"/>
            </a:avLst>
          </a:prstGeom>
          <a:solidFill>
            <a:schemeClr val="lt1"/>
          </a:solidFill>
          <a:ln w="19050" cap="flat" cmpd="sng">
            <a:solidFill>
              <a:srgbClr val="B6ADA4"/>
            </a:solidFill>
            <a:prstDash val="solid"/>
            <a:round/>
            <a:headEnd type="none" w="sm" len="sm"/>
            <a:tailEnd type="none" w="sm" len="sm"/>
          </a:ln>
        </p:spPr>
        <p:txBody>
          <a:bodyPr spcFirstLastPara="1" wrap="square" lIns="91425" tIns="216000" rIns="91425" bIns="45700" anchor="t" anchorCtr="0">
            <a:noAutofit/>
          </a:bodyPr>
          <a:lstStyle/>
          <a:p>
            <a:pPr marL="0" marR="0" lvl="0" indent="399600" algn="just" rtl="0">
              <a:lnSpc>
                <a:spcPct val="100000"/>
              </a:lnSpc>
              <a:spcBef>
                <a:spcPts val="0"/>
              </a:spcBef>
              <a:spcAft>
                <a:spcPts val="0"/>
              </a:spcAft>
              <a:buClr>
                <a:srgbClr val="000000"/>
              </a:buClr>
              <a:buSzPts val="1000"/>
              <a:buFont typeface="Arial"/>
              <a:buNone/>
            </a:pPr>
            <a:r>
              <a:rPr lang="es" sz="10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90" name="Google Shape;390;p54"/>
          <p:cNvCxnSpPr/>
          <p:nvPr/>
        </p:nvCxnSpPr>
        <p:spPr>
          <a:xfrm>
            <a:off x="5619675" y="3623727"/>
            <a:ext cx="0" cy="2525751"/>
          </a:xfrm>
          <a:prstGeom prst="straightConnector1">
            <a:avLst/>
          </a:prstGeom>
          <a:noFill/>
          <a:ln w="9525" cap="flat" cmpd="sng">
            <a:solidFill>
              <a:srgbClr val="1C2090"/>
            </a:solidFill>
            <a:prstDash val="solid"/>
            <a:round/>
            <a:headEnd type="none" w="sm" len="sm"/>
            <a:tailEnd type="none" w="sm" len="sm"/>
          </a:ln>
        </p:spPr>
      </p:cxnSp>
      <p:sp>
        <p:nvSpPr>
          <p:cNvPr id="391" name="Google Shape;391;p54"/>
          <p:cNvSpPr/>
          <p:nvPr/>
        </p:nvSpPr>
        <p:spPr>
          <a:xfrm>
            <a:off x="3707410" y="3934851"/>
            <a:ext cx="1857208" cy="28228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s" sz="800" b="1" i="0" u="none" strike="noStrike" cap="none">
                <a:solidFill>
                  <a:srgbClr val="212492"/>
                </a:solidFill>
                <a:latin typeface="Arial"/>
                <a:ea typeface="Arial"/>
                <a:cs typeface="Arial"/>
                <a:sym typeface="Arial"/>
              </a:rPr>
              <a:t>Big Data Software Architect</a:t>
            </a:r>
            <a:endParaRPr sz="800" b="1" i="0" u="none" strike="noStrike" cap="none">
              <a:solidFill>
                <a:srgbClr val="212492"/>
              </a:solidFill>
              <a:latin typeface="Arial"/>
              <a:ea typeface="Arial"/>
              <a:cs typeface="Arial"/>
              <a:sym typeface="Arial"/>
            </a:endParaRPr>
          </a:p>
        </p:txBody>
      </p:sp>
      <p:sp>
        <p:nvSpPr>
          <p:cNvPr id="392" name="Google Shape;392;p54"/>
          <p:cNvSpPr/>
          <p:nvPr/>
        </p:nvSpPr>
        <p:spPr>
          <a:xfrm>
            <a:off x="3698898" y="4283054"/>
            <a:ext cx="1857208" cy="1823537"/>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t" anchorCtr="0">
            <a:noAutofit/>
          </a:bodyPr>
          <a:lstStyle/>
          <a:p>
            <a:pPr marL="0" marR="0" lvl="0" indent="0" algn="l" rtl="0">
              <a:lnSpc>
                <a:spcPct val="105000"/>
              </a:lnSpc>
              <a:spcBef>
                <a:spcPts val="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Data Lake: Ingesta de datos en Stratio Big Data Platform desde diferentes fuentes (ETLs, RDBMS, Web Tracking, Ad. tracking). </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Servicios de personalización: servicios de predicción / recomendación que ejecutan diferentes modelos de ML. </a:t>
            </a:r>
            <a:endParaRPr sz="1400" b="0" i="0" u="none" strike="noStrike" cap="none">
              <a:solidFill>
                <a:srgbClr val="000000"/>
              </a:solidFill>
              <a:latin typeface="Arial"/>
              <a:ea typeface="Arial"/>
              <a:cs typeface="Arial"/>
              <a:sym typeface="Arial"/>
            </a:endParaRPr>
          </a:p>
          <a:p>
            <a:pPr marL="0" marR="0" lvl="0" indent="0" algn="l" rtl="0">
              <a:lnSpc>
                <a:spcPct val="105000"/>
              </a:lnSpc>
              <a:spcBef>
                <a:spcPts val="20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Evaluador de campañas publicitarias: sistema analítico BigData para evaluar el desempeño de campañas publicitarias.  </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Spring, Mongo, PostgreSQL, Kafka, Flume, </a:t>
            </a:r>
            <a:r>
              <a:rPr lang="es" sz="800" b="1" i="0" u="none" strike="noStrike" cap="none">
                <a:solidFill>
                  <a:srgbClr val="675C53"/>
                </a:solidFill>
                <a:latin typeface="Arial"/>
                <a:ea typeface="Arial"/>
                <a:cs typeface="Arial"/>
                <a:sym typeface="Arial"/>
              </a:rPr>
              <a:t>AWS</a:t>
            </a:r>
            <a:r>
              <a:rPr lang="es" sz="800" b="0" i="0" u="none" strike="noStrike" cap="none">
                <a:solidFill>
                  <a:srgbClr val="675C53"/>
                </a:solidFill>
                <a:latin typeface="Arial"/>
                <a:ea typeface="Arial"/>
                <a:cs typeface="Arial"/>
                <a:sym typeface="Arial"/>
              </a:rPr>
              <a:t>, R, SciKit, Spark, Parquet, HDFS y SQL.</a:t>
            </a:r>
            <a:endParaRPr sz="1400" b="0" i="0" u="none" strike="noStrike" cap="none">
              <a:solidFill>
                <a:srgbClr val="000000"/>
              </a:solidFill>
              <a:latin typeface="Arial"/>
              <a:ea typeface="Arial"/>
              <a:cs typeface="Arial"/>
              <a:sym typeface="Arial"/>
            </a:endParaRPr>
          </a:p>
        </p:txBody>
      </p:sp>
      <p:sp>
        <p:nvSpPr>
          <p:cNvPr id="393" name="Google Shape;393;p54"/>
          <p:cNvSpPr/>
          <p:nvPr/>
        </p:nvSpPr>
        <p:spPr>
          <a:xfrm>
            <a:off x="1704238" y="4283053"/>
            <a:ext cx="1824222" cy="1823537"/>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36000" tIns="0" rIns="36000" bIns="0" anchor="t" anchorCtr="0">
            <a:noAutofit/>
          </a:bodyPr>
          <a:lstStyle/>
          <a:p>
            <a:pPr marL="0" marR="0" lvl="0" indent="0" algn="l" rtl="0">
              <a:lnSpc>
                <a:spcPct val="105000"/>
              </a:lnSpc>
              <a:spcBef>
                <a:spcPts val="0"/>
              </a:spcBef>
              <a:spcAft>
                <a:spcPts val="0"/>
              </a:spcAft>
              <a:buClr>
                <a:srgbClr val="000000"/>
              </a:buClr>
              <a:buSzPts val="800"/>
              <a:buFont typeface="Arial"/>
              <a:buNone/>
            </a:pPr>
            <a:r>
              <a:rPr lang="es" sz="800" b="0" i="0" u="none" strike="noStrike" cap="none">
                <a:solidFill>
                  <a:srgbClr val="675C53"/>
                </a:solidFill>
                <a:latin typeface="Arial"/>
                <a:ea typeface="Arial"/>
                <a:cs typeface="Arial"/>
                <a:sym typeface="Arial"/>
              </a:rPr>
              <a:t>Trabajando como Ingeniero de Software Senior en el Proyecto Europeo de Justicia e-CODEX: un servidor de mensajería J2EE b2b compatible con el estándar EBMS para la comunicación entre diferentes agencias de justicia.</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Spring, Hibernate</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JPA, EBMS,</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Axis WS</a:t>
            </a:r>
            <a:endParaRPr sz="1400" b="0" i="0" u="none" strike="noStrike" cap="none">
              <a:solidFill>
                <a:srgbClr val="000000"/>
              </a:solidFill>
              <a:latin typeface="Arial"/>
              <a:ea typeface="Arial"/>
              <a:cs typeface="Arial"/>
              <a:sym typeface="Arial"/>
            </a:endParaRPr>
          </a:p>
          <a:p>
            <a:pPr marL="171450" marR="0" lvl="0" indent="-171450" algn="l" rtl="0">
              <a:lnSpc>
                <a:spcPct val="105000"/>
              </a:lnSpc>
              <a:spcBef>
                <a:spcPts val="200"/>
              </a:spcBef>
              <a:spcAft>
                <a:spcPts val="0"/>
              </a:spcAft>
              <a:buClr>
                <a:srgbClr val="675C53"/>
              </a:buClr>
              <a:buSzPts val="800"/>
              <a:buFont typeface="Arial"/>
              <a:buChar char="•"/>
            </a:pPr>
            <a:r>
              <a:rPr lang="es" sz="800" b="0" i="0" u="none" strike="noStrike" cap="none">
                <a:solidFill>
                  <a:srgbClr val="675C53"/>
                </a:solidFill>
                <a:latin typeface="Arial"/>
                <a:ea typeface="Arial"/>
                <a:cs typeface="Arial"/>
                <a:sym typeface="Arial"/>
              </a:rPr>
              <a:t>Tomcat/Weblogic</a:t>
            </a:r>
            <a:endParaRPr sz="800" b="0" i="0" u="none" strike="noStrike" cap="none">
              <a:solidFill>
                <a:srgbClr val="675C53"/>
              </a:solidFill>
              <a:latin typeface="Arial"/>
              <a:ea typeface="Arial"/>
              <a:cs typeface="Arial"/>
              <a:sym typeface="Arial"/>
            </a:endParaRPr>
          </a:p>
        </p:txBody>
      </p:sp>
      <p:pic>
        <p:nvPicPr>
          <p:cNvPr id="394" name="Google Shape;394;p54"/>
          <p:cNvPicPr preferRelativeResize="0"/>
          <p:nvPr/>
        </p:nvPicPr>
        <p:blipFill rotWithShape="1">
          <a:blip r:embed="rId2">
            <a:alphaModFix/>
          </a:blip>
          <a:srcRect/>
          <a:stretch/>
        </p:blipFill>
        <p:spPr>
          <a:xfrm>
            <a:off x="5267940" y="1410498"/>
            <a:ext cx="504000" cy="504000"/>
          </a:xfrm>
          <a:prstGeom prst="rect">
            <a:avLst/>
          </a:prstGeom>
          <a:noFill/>
          <a:ln>
            <a:noFill/>
          </a:ln>
        </p:spPr>
      </p:pic>
      <p:sp>
        <p:nvSpPr>
          <p:cNvPr id="395" name="Google Shape;395;p54"/>
          <p:cNvSpPr/>
          <p:nvPr/>
        </p:nvSpPr>
        <p:spPr>
          <a:xfrm>
            <a:off x="964255" y="1493400"/>
            <a:ext cx="2124000" cy="252000"/>
          </a:xfrm>
          <a:prstGeom prst="roundRect">
            <a:avLst>
              <a:gd name="adj" fmla="val 1666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 sz="1100" b="1" i="0" u="none" strike="noStrike" cap="none">
                <a:solidFill>
                  <a:schemeClr val="accent2"/>
                </a:solidFill>
                <a:latin typeface="Arial"/>
                <a:ea typeface="Arial"/>
                <a:cs typeface="Arial"/>
                <a:sym typeface="Arial"/>
              </a:rPr>
              <a:t>Formación Académica</a:t>
            </a:r>
            <a:endParaRPr sz="1600" b="0" i="0" u="none" strike="noStrike" cap="none">
              <a:solidFill>
                <a:schemeClr val="accent2"/>
              </a:solidFill>
              <a:latin typeface="Arial"/>
              <a:ea typeface="Arial"/>
              <a:cs typeface="Arial"/>
              <a:sym typeface="Arial"/>
            </a:endParaRPr>
          </a:p>
        </p:txBody>
      </p:sp>
      <p:pic>
        <p:nvPicPr>
          <p:cNvPr id="396" name="Google Shape;396;p54" descr="Image result for formación icono"/>
          <p:cNvPicPr preferRelativeResize="0"/>
          <p:nvPr/>
        </p:nvPicPr>
        <p:blipFill rotWithShape="1">
          <a:blip r:embed="rId3">
            <a:alphaModFix/>
          </a:blip>
          <a:srcRect/>
          <a:stretch/>
        </p:blipFill>
        <p:spPr>
          <a:xfrm>
            <a:off x="451115" y="1416834"/>
            <a:ext cx="505270" cy="508141"/>
          </a:xfrm>
          <a:prstGeom prst="rect">
            <a:avLst/>
          </a:prstGeom>
          <a:noFill/>
          <a:ln>
            <a:noFill/>
          </a:ln>
        </p:spPr>
      </p:pic>
      <p:sp>
        <p:nvSpPr>
          <p:cNvPr id="397" name="Google Shape;397;p54"/>
          <p:cNvSpPr/>
          <p:nvPr/>
        </p:nvSpPr>
        <p:spPr>
          <a:xfrm>
            <a:off x="5823280" y="1467286"/>
            <a:ext cx="2124000" cy="252000"/>
          </a:xfrm>
          <a:prstGeom prst="roundRect">
            <a:avLst>
              <a:gd name="adj" fmla="val 16667"/>
            </a:avLst>
          </a:prstGeom>
          <a:solidFill>
            <a:schemeClr val="lt1"/>
          </a:solidFill>
          <a:ln w="19050" cap="flat" cmpd="sng">
            <a:solidFill>
              <a:srgbClr val="B6ADA4"/>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 sz="1100" b="1" i="0" u="none" strike="noStrike" cap="none">
                <a:solidFill>
                  <a:srgbClr val="B6ADA4"/>
                </a:solidFill>
                <a:latin typeface="Arial"/>
                <a:ea typeface="Arial"/>
                <a:cs typeface="Arial"/>
                <a:sym typeface="Arial"/>
              </a:rPr>
              <a:t>Formación Complementaria</a:t>
            </a:r>
            <a:endParaRPr sz="1600" b="0" i="0" u="none" strike="noStrike" cap="none">
              <a:solidFill>
                <a:srgbClr val="B6ADA4"/>
              </a:solidFill>
              <a:latin typeface="Arial"/>
              <a:ea typeface="Arial"/>
              <a:cs typeface="Arial"/>
              <a:sym typeface="Arial"/>
            </a:endParaRPr>
          </a:p>
        </p:txBody>
      </p:sp>
      <p:sp>
        <p:nvSpPr>
          <p:cNvPr id="398" name="Google Shape;398;p54"/>
          <p:cNvSpPr/>
          <p:nvPr/>
        </p:nvSpPr>
        <p:spPr>
          <a:xfrm>
            <a:off x="402605" y="6419801"/>
            <a:ext cx="7583154" cy="24764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182562" marR="0" lvl="0" indent="0" algn="l" rtl="0">
              <a:lnSpc>
                <a:spcPct val="100000"/>
              </a:lnSpc>
              <a:spcBef>
                <a:spcPts val="0"/>
              </a:spcBef>
              <a:spcAft>
                <a:spcPts val="0"/>
              </a:spcAft>
              <a:buClr>
                <a:srgbClr val="000000"/>
              </a:buClr>
              <a:buSzPts val="1000"/>
              <a:buFont typeface="Arial"/>
              <a:buNone/>
            </a:pPr>
            <a:r>
              <a:rPr lang="es" sz="1000" b="1" i="0" u="none" strike="noStrike" cap="none">
                <a:solidFill>
                  <a:schemeClr val="dk1"/>
                </a:solidFill>
                <a:latin typeface="Arial"/>
                <a:ea typeface="Arial"/>
                <a:cs typeface="Arial"/>
                <a:sym typeface="Arial"/>
              </a:rPr>
              <a:t>	</a:t>
            </a:r>
            <a:r>
              <a:rPr lang="es" sz="1000" b="0" i="0" u="none" strike="noStrike" cap="none">
                <a:solidFill>
                  <a:schemeClr val="dk1"/>
                </a:solidFill>
                <a:latin typeface="Arial"/>
                <a:ea typeface="Arial"/>
                <a:cs typeface="Arial"/>
                <a:sym typeface="Arial"/>
              </a:rPr>
              <a:t> * CV perfil de referencia (orientativo)</a:t>
            </a:r>
            <a:endParaRPr sz="1400" b="0" i="0" u="none" strike="noStrike" cap="none">
              <a:solidFill>
                <a:srgbClr val="000000"/>
              </a:solidFill>
              <a:latin typeface="Arial"/>
              <a:ea typeface="Arial"/>
              <a:cs typeface="Arial"/>
              <a:sym typeface="Arial"/>
            </a:endParaRPr>
          </a:p>
        </p:txBody>
      </p:sp>
      <p:sp>
        <p:nvSpPr>
          <p:cNvPr id="399" name="Google Shape;399;p54"/>
          <p:cNvSpPr>
            <a:spLocks noGrp="1"/>
          </p:cNvSpPr>
          <p:nvPr>
            <p:ph type="pic" idx="2"/>
          </p:nvPr>
        </p:nvSpPr>
        <p:spPr>
          <a:xfrm>
            <a:off x="1012983" y="2173440"/>
            <a:ext cx="375812" cy="343726"/>
          </a:xfrm>
          <a:prstGeom prst="rect">
            <a:avLst/>
          </a:prstGeom>
          <a:noFill/>
          <a:ln>
            <a:noFill/>
          </a:ln>
        </p:spPr>
      </p:sp>
      <p:sp>
        <p:nvSpPr>
          <p:cNvPr id="400" name="Google Shape;400;p54"/>
          <p:cNvSpPr>
            <a:spLocks noGrp="1"/>
          </p:cNvSpPr>
          <p:nvPr>
            <p:ph type="pic" idx="3"/>
          </p:nvPr>
        </p:nvSpPr>
        <p:spPr>
          <a:xfrm>
            <a:off x="5989932" y="1853920"/>
            <a:ext cx="212136" cy="194024"/>
          </a:xfrm>
          <a:prstGeom prst="rect">
            <a:avLst/>
          </a:prstGeom>
          <a:noFill/>
          <a:ln>
            <a:noFill/>
          </a:ln>
        </p:spPr>
      </p:sp>
      <p:sp>
        <p:nvSpPr>
          <p:cNvPr id="401" name="Google Shape;401;p54"/>
          <p:cNvSpPr txBox="1"/>
          <p:nvPr/>
        </p:nvSpPr>
        <p:spPr>
          <a:xfrm>
            <a:off x="6248887" y="1820127"/>
            <a:ext cx="60946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chemeClr val="dk1"/>
                </a:solidFill>
                <a:latin typeface="Arial"/>
                <a:ea typeface="Arial"/>
                <a:cs typeface="Arial"/>
                <a:sym typeface="Arial"/>
              </a:rPr>
              <a:t>Titulo de la formación</a:t>
            </a:r>
            <a:endParaRPr sz="1100" b="0" i="0" u="none" strike="noStrike" cap="none">
              <a:solidFill>
                <a:schemeClr val="dk1"/>
              </a:solidFill>
              <a:latin typeface="Arial"/>
              <a:ea typeface="Arial"/>
              <a:cs typeface="Arial"/>
              <a:sym typeface="Arial"/>
            </a:endParaRPr>
          </a:p>
        </p:txBody>
      </p:sp>
      <p:sp>
        <p:nvSpPr>
          <p:cNvPr id="402" name="Google Shape;402;p54"/>
          <p:cNvSpPr>
            <a:spLocks noGrp="1"/>
          </p:cNvSpPr>
          <p:nvPr>
            <p:ph type="pic" idx="4"/>
          </p:nvPr>
        </p:nvSpPr>
        <p:spPr>
          <a:xfrm>
            <a:off x="5989932" y="2116367"/>
            <a:ext cx="212136" cy="194024"/>
          </a:xfrm>
          <a:prstGeom prst="rect">
            <a:avLst/>
          </a:prstGeom>
          <a:noFill/>
          <a:ln>
            <a:noFill/>
          </a:ln>
        </p:spPr>
      </p:sp>
      <p:sp>
        <p:nvSpPr>
          <p:cNvPr id="403" name="Google Shape;403;p54"/>
          <p:cNvSpPr txBox="1"/>
          <p:nvPr/>
        </p:nvSpPr>
        <p:spPr>
          <a:xfrm>
            <a:off x="6248887" y="2082574"/>
            <a:ext cx="60946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chemeClr val="dk1"/>
                </a:solidFill>
                <a:latin typeface="Arial"/>
                <a:ea typeface="Arial"/>
                <a:cs typeface="Arial"/>
                <a:sym typeface="Arial"/>
              </a:rPr>
              <a:t>Titulo de la formación</a:t>
            </a:r>
            <a:endParaRPr sz="1100" b="0" i="0" u="none" strike="noStrike" cap="none">
              <a:solidFill>
                <a:schemeClr val="dk1"/>
              </a:solidFill>
              <a:latin typeface="Arial"/>
              <a:ea typeface="Arial"/>
              <a:cs typeface="Arial"/>
              <a:sym typeface="Arial"/>
            </a:endParaRPr>
          </a:p>
        </p:txBody>
      </p:sp>
      <p:sp>
        <p:nvSpPr>
          <p:cNvPr id="404" name="Google Shape;404;p54"/>
          <p:cNvSpPr>
            <a:spLocks noGrp="1"/>
          </p:cNvSpPr>
          <p:nvPr>
            <p:ph type="pic" idx="5"/>
          </p:nvPr>
        </p:nvSpPr>
        <p:spPr>
          <a:xfrm>
            <a:off x="5989932" y="2378814"/>
            <a:ext cx="212136" cy="194024"/>
          </a:xfrm>
          <a:prstGeom prst="rect">
            <a:avLst/>
          </a:prstGeom>
          <a:noFill/>
          <a:ln>
            <a:noFill/>
          </a:ln>
        </p:spPr>
      </p:sp>
      <p:sp>
        <p:nvSpPr>
          <p:cNvPr id="405" name="Google Shape;405;p54"/>
          <p:cNvSpPr txBox="1"/>
          <p:nvPr/>
        </p:nvSpPr>
        <p:spPr>
          <a:xfrm>
            <a:off x="6248887" y="2345021"/>
            <a:ext cx="60946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chemeClr val="dk1"/>
                </a:solidFill>
                <a:latin typeface="Arial"/>
                <a:ea typeface="Arial"/>
                <a:cs typeface="Arial"/>
                <a:sym typeface="Arial"/>
              </a:rPr>
              <a:t>Titulo de la formación</a:t>
            </a:r>
            <a:endParaRPr sz="1100" b="0" i="0" u="none" strike="noStrike" cap="none">
              <a:solidFill>
                <a:schemeClr val="dk1"/>
              </a:solidFill>
              <a:latin typeface="Arial"/>
              <a:ea typeface="Arial"/>
              <a:cs typeface="Arial"/>
              <a:sym typeface="Arial"/>
            </a:endParaRPr>
          </a:p>
        </p:txBody>
      </p:sp>
      <p:sp>
        <p:nvSpPr>
          <p:cNvPr id="406" name="Google Shape;406;p54"/>
          <p:cNvSpPr>
            <a:spLocks noGrp="1"/>
          </p:cNvSpPr>
          <p:nvPr>
            <p:ph type="pic" idx="6"/>
          </p:nvPr>
        </p:nvSpPr>
        <p:spPr>
          <a:xfrm>
            <a:off x="5989932" y="2641261"/>
            <a:ext cx="212136" cy="194024"/>
          </a:xfrm>
          <a:prstGeom prst="rect">
            <a:avLst/>
          </a:prstGeom>
          <a:noFill/>
          <a:ln>
            <a:noFill/>
          </a:ln>
        </p:spPr>
      </p:sp>
      <p:sp>
        <p:nvSpPr>
          <p:cNvPr id="407" name="Google Shape;407;p54"/>
          <p:cNvSpPr txBox="1"/>
          <p:nvPr/>
        </p:nvSpPr>
        <p:spPr>
          <a:xfrm>
            <a:off x="6248887" y="2607468"/>
            <a:ext cx="60946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chemeClr val="dk1"/>
                </a:solidFill>
                <a:latin typeface="Arial"/>
                <a:ea typeface="Arial"/>
                <a:cs typeface="Arial"/>
                <a:sym typeface="Arial"/>
              </a:rPr>
              <a:t>Titulo de la formación</a:t>
            </a:r>
            <a:endParaRPr sz="1100" b="0" i="0" u="none" strike="noStrike" cap="none">
              <a:solidFill>
                <a:schemeClr val="dk1"/>
              </a:solidFill>
              <a:latin typeface="Arial"/>
              <a:ea typeface="Arial"/>
              <a:cs typeface="Arial"/>
              <a:sym typeface="Arial"/>
            </a:endParaRPr>
          </a:p>
        </p:txBody>
      </p:sp>
      <p:sp>
        <p:nvSpPr>
          <p:cNvPr id="408" name="Google Shape;408;p54"/>
          <p:cNvSpPr>
            <a:spLocks noGrp="1"/>
          </p:cNvSpPr>
          <p:nvPr>
            <p:ph type="pic" idx="7"/>
          </p:nvPr>
        </p:nvSpPr>
        <p:spPr>
          <a:xfrm>
            <a:off x="5989932" y="2903710"/>
            <a:ext cx="212136" cy="194024"/>
          </a:xfrm>
          <a:prstGeom prst="rect">
            <a:avLst/>
          </a:prstGeom>
          <a:noFill/>
          <a:ln>
            <a:noFill/>
          </a:ln>
        </p:spPr>
      </p:sp>
      <p:sp>
        <p:nvSpPr>
          <p:cNvPr id="409" name="Google Shape;409;p54"/>
          <p:cNvSpPr txBox="1"/>
          <p:nvPr/>
        </p:nvSpPr>
        <p:spPr>
          <a:xfrm>
            <a:off x="6248887" y="2869917"/>
            <a:ext cx="609460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chemeClr val="dk1"/>
                </a:solidFill>
                <a:latin typeface="Arial"/>
                <a:ea typeface="Arial"/>
                <a:cs typeface="Arial"/>
                <a:sym typeface="Arial"/>
              </a:rPr>
              <a:t>Titulo de la formación</a:t>
            </a:r>
            <a:endParaRPr sz="1100" b="0" i="0" u="none" strike="noStrike" cap="none">
              <a:solidFill>
                <a:schemeClr val="dk1"/>
              </a:solidFill>
              <a:latin typeface="Arial"/>
              <a:ea typeface="Arial"/>
              <a:cs typeface="Arial"/>
              <a:sym typeface="Arial"/>
            </a:endParaRPr>
          </a:p>
        </p:txBody>
      </p:sp>
      <p:sp>
        <p:nvSpPr>
          <p:cNvPr id="410" name="Google Shape;410;p54"/>
          <p:cNvSpPr>
            <a:spLocks noGrp="1"/>
          </p:cNvSpPr>
          <p:nvPr>
            <p:ph type="pic" idx="8"/>
          </p:nvPr>
        </p:nvSpPr>
        <p:spPr>
          <a:xfrm>
            <a:off x="2439965" y="3478596"/>
            <a:ext cx="375812" cy="343726"/>
          </a:xfrm>
          <a:prstGeom prst="rect">
            <a:avLst/>
          </a:prstGeom>
          <a:noFill/>
          <a:ln>
            <a:noFill/>
          </a:ln>
        </p:spPr>
      </p:sp>
      <p:sp>
        <p:nvSpPr>
          <p:cNvPr id="411" name="Google Shape;411;p54"/>
          <p:cNvSpPr>
            <a:spLocks noGrp="1"/>
          </p:cNvSpPr>
          <p:nvPr>
            <p:ph type="pic" idx="9"/>
          </p:nvPr>
        </p:nvSpPr>
        <p:spPr>
          <a:xfrm>
            <a:off x="4434501" y="3478596"/>
            <a:ext cx="375812" cy="343726"/>
          </a:xfrm>
          <a:prstGeom prst="rect">
            <a:avLst/>
          </a:prstGeom>
          <a:noFill/>
          <a:ln>
            <a:noFill/>
          </a:ln>
        </p:spPr>
      </p:sp>
      <p:sp>
        <p:nvSpPr>
          <p:cNvPr id="412" name="Google Shape;412;p54"/>
          <p:cNvSpPr>
            <a:spLocks noGrp="1"/>
          </p:cNvSpPr>
          <p:nvPr>
            <p:ph type="pic" idx="13"/>
          </p:nvPr>
        </p:nvSpPr>
        <p:spPr>
          <a:xfrm>
            <a:off x="6429037" y="3478596"/>
            <a:ext cx="375812" cy="343726"/>
          </a:xfrm>
          <a:prstGeom prst="rect">
            <a:avLst/>
          </a:prstGeom>
          <a:noFill/>
          <a:ln>
            <a:noFill/>
          </a:ln>
        </p:spPr>
      </p:sp>
      <p:sp>
        <p:nvSpPr>
          <p:cNvPr id="413" name="Google Shape;413;p54"/>
          <p:cNvSpPr>
            <a:spLocks noGrp="1"/>
          </p:cNvSpPr>
          <p:nvPr>
            <p:ph type="pic" idx="14"/>
          </p:nvPr>
        </p:nvSpPr>
        <p:spPr>
          <a:xfrm>
            <a:off x="8423573" y="3478596"/>
            <a:ext cx="375812" cy="343726"/>
          </a:xfrm>
          <a:prstGeom prst="rect">
            <a:avLst/>
          </a:prstGeom>
          <a:noFill/>
          <a:ln>
            <a:noFill/>
          </a:ln>
        </p:spPr>
      </p:sp>
      <p:sp>
        <p:nvSpPr>
          <p:cNvPr id="414" name="Google Shape;414;p54"/>
          <p:cNvSpPr>
            <a:spLocks noGrp="1"/>
          </p:cNvSpPr>
          <p:nvPr>
            <p:ph type="pic" idx="15"/>
          </p:nvPr>
        </p:nvSpPr>
        <p:spPr>
          <a:xfrm>
            <a:off x="10418109" y="3478596"/>
            <a:ext cx="375812" cy="343726"/>
          </a:xfrm>
          <a:prstGeom prst="rect">
            <a:avLst/>
          </a:prstGeom>
          <a:noFill/>
          <a:ln>
            <a:noFill/>
          </a:ln>
        </p:spPr>
      </p:sp>
      <p:sp>
        <p:nvSpPr>
          <p:cNvPr id="415" name="Google Shape;415;p54"/>
          <p:cNvSpPr/>
          <p:nvPr/>
        </p:nvSpPr>
        <p:spPr>
          <a:xfrm>
            <a:off x="7384019" y="3276204"/>
            <a:ext cx="4603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 sz="1050" b="1" i="0" u="none" strike="noStrike" cap="none">
                <a:solidFill>
                  <a:srgbClr val="000000"/>
                </a:solidFill>
                <a:latin typeface="Arial"/>
                <a:ea typeface="Arial"/>
                <a:cs typeface="Arial"/>
                <a:sym typeface="Arial"/>
              </a:rPr>
              <a:t>AÑO</a:t>
            </a:r>
            <a:endParaRPr sz="1050" b="1" i="0" u="none" strike="noStrike" cap="none">
              <a:solidFill>
                <a:schemeClr val="dk1"/>
              </a:solidFill>
              <a:latin typeface="Arial"/>
              <a:ea typeface="Arial"/>
              <a:cs typeface="Arial"/>
              <a:sym typeface="Arial"/>
            </a:endParaRPr>
          </a:p>
        </p:txBody>
      </p:sp>
      <p:pic>
        <p:nvPicPr>
          <p:cNvPr id="416" name="Google Shape;416;p54"/>
          <p:cNvPicPr preferRelativeResize="0"/>
          <p:nvPr/>
        </p:nvPicPr>
        <p:blipFill rotWithShape="1">
          <a:blip r:embed="rId4">
            <a:alphaModFix/>
          </a:blip>
          <a:srcRect/>
          <a:stretch/>
        </p:blipFill>
        <p:spPr>
          <a:xfrm>
            <a:off x="6336" y="6347658"/>
            <a:ext cx="12179328" cy="380604"/>
          </a:xfrm>
          <a:prstGeom prst="rect">
            <a:avLst/>
          </a:prstGeom>
          <a:noFill/>
          <a:ln>
            <a:noFill/>
          </a:ln>
        </p:spPr>
      </p:pic>
      <p:sp>
        <p:nvSpPr>
          <p:cNvPr id="417" name="Google Shape;417;p54"/>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418" name="Google Shape;418;p54"/>
          <p:cNvPicPr preferRelativeResize="0"/>
          <p:nvPr/>
        </p:nvPicPr>
        <p:blipFill rotWithShape="1">
          <a:blip r:embed="rId5">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3814853845"/>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lide de texto c/viñetas">
  <p:cSld name="7_Slide de texto c/viñetas">
    <p:spTree>
      <p:nvGrpSpPr>
        <p:cNvPr id="1" name="Shape 419"/>
        <p:cNvGrpSpPr/>
        <p:nvPr/>
      </p:nvGrpSpPr>
      <p:grpSpPr>
        <a:xfrm>
          <a:off x="0" y="0"/>
          <a:ext cx="0" cy="0"/>
          <a:chOff x="0" y="0"/>
          <a:chExt cx="0" cy="0"/>
        </a:xfrm>
      </p:grpSpPr>
      <p:sp>
        <p:nvSpPr>
          <p:cNvPr id="420" name="Google Shape;420;p55"/>
          <p:cNvSpPr txBox="1">
            <a:spLocks noGrp="1"/>
          </p:cNvSpPr>
          <p:nvPr>
            <p:ph type="body" idx="1"/>
          </p:nvPr>
        </p:nvSpPr>
        <p:spPr>
          <a:xfrm>
            <a:off x="695325" y="1808164"/>
            <a:ext cx="9901238" cy="438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1" name="Google Shape;421;p55"/>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55"/>
          <p:cNvSpPr txBox="1">
            <a:spLocks noGrp="1"/>
          </p:cNvSpPr>
          <p:nvPr>
            <p:ph type="body" idx="2"/>
          </p:nvPr>
        </p:nvSpPr>
        <p:spPr>
          <a:xfrm>
            <a:off x="695324" y="944563"/>
            <a:ext cx="7374993"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3" name="Google Shape;423;p55"/>
          <p:cNvSpPr/>
          <p:nvPr/>
        </p:nvSpPr>
        <p:spPr>
          <a:xfrm>
            <a:off x="4170735" y="4142903"/>
            <a:ext cx="3466800" cy="22042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200"/>
              <a:buFont typeface="Arial"/>
              <a:buNone/>
            </a:pPr>
            <a:r>
              <a:rPr lang="es" sz="1200" b="1"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212492"/>
              </a:buClr>
              <a:buSzPts val="1200"/>
              <a:buFont typeface="Arial"/>
              <a:buChar char="•"/>
            </a:pPr>
            <a:r>
              <a:rPr lang="es" sz="12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424" name="Google Shape;424;p55"/>
          <p:cNvSpPr/>
          <p:nvPr/>
        </p:nvSpPr>
        <p:spPr>
          <a:xfrm>
            <a:off x="687124" y="4142903"/>
            <a:ext cx="3483612" cy="2204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200"/>
              <a:buFont typeface="Arial"/>
              <a:buNone/>
            </a:pPr>
            <a:r>
              <a:rPr lang="es" sz="1200" b="1"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212492"/>
              </a:buClr>
              <a:buSzPts val="1200"/>
              <a:buFont typeface="Arial"/>
              <a:buChar char="•"/>
            </a:pPr>
            <a:r>
              <a:rPr lang="es" sz="12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A4A"/>
              </a:solidFill>
              <a:latin typeface="Arial"/>
              <a:ea typeface="Arial"/>
              <a:cs typeface="Arial"/>
              <a:sym typeface="Arial"/>
            </a:endParaRPr>
          </a:p>
        </p:txBody>
      </p:sp>
      <p:sp>
        <p:nvSpPr>
          <p:cNvPr id="425" name="Google Shape;425;p55"/>
          <p:cNvSpPr/>
          <p:nvPr/>
        </p:nvSpPr>
        <p:spPr>
          <a:xfrm>
            <a:off x="687124" y="2412230"/>
            <a:ext cx="2148607" cy="288000"/>
          </a:xfrm>
          <a:prstGeom prst="snipRoundRect">
            <a:avLst>
              <a:gd name="adj1" fmla="val 16667"/>
              <a:gd name="adj2" fmla="val 5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r>
              <a:rPr lang="es" sz="1200" b="1" i="0" u="none" strike="noStrike" cap="none">
                <a:solidFill>
                  <a:srgbClr val="FFFFFF"/>
                </a:solidFill>
                <a:latin typeface="Arial"/>
                <a:ea typeface="Arial"/>
                <a:cs typeface="Arial"/>
                <a:sym typeface="Arial"/>
              </a:rPr>
              <a:t>Descripción del proyecto</a:t>
            </a:r>
            <a:endParaRPr sz="1600" b="0" i="0" u="none" strike="noStrike" cap="none">
              <a:solidFill>
                <a:srgbClr val="1F222D"/>
              </a:solidFill>
              <a:latin typeface="Arial"/>
              <a:ea typeface="Arial"/>
              <a:cs typeface="Arial"/>
              <a:sym typeface="Arial"/>
            </a:endParaRPr>
          </a:p>
        </p:txBody>
      </p:sp>
      <p:sp>
        <p:nvSpPr>
          <p:cNvPr id="426" name="Google Shape;426;p55"/>
          <p:cNvSpPr/>
          <p:nvPr/>
        </p:nvSpPr>
        <p:spPr>
          <a:xfrm>
            <a:off x="687124" y="2703157"/>
            <a:ext cx="6936260" cy="1078730"/>
          </a:xfrm>
          <a:prstGeom prst="roundRect">
            <a:avLst>
              <a:gd name="adj" fmla="val 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200"/>
              <a:buFont typeface="Arial"/>
              <a:buNone/>
            </a:pPr>
            <a:r>
              <a:rPr lang="es" sz="12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4A4A4A"/>
              </a:solidFill>
              <a:latin typeface="Arial"/>
              <a:ea typeface="Arial"/>
              <a:cs typeface="Arial"/>
              <a:sym typeface="Arial"/>
            </a:endParaRPr>
          </a:p>
        </p:txBody>
      </p:sp>
      <p:sp>
        <p:nvSpPr>
          <p:cNvPr id="427" name="Google Shape;427;p55"/>
          <p:cNvSpPr/>
          <p:nvPr/>
        </p:nvSpPr>
        <p:spPr>
          <a:xfrm>
            <a:off x="8070319" y="1056413"/>
            <a:ext cx="2148607" cy="288000"/>
          </a:xfrm>
          <a:prstGeom prst="snipRoundRect">
            <a:avLst>
              <a:gd name="adj1" fmla="val 16667"/>
              <a:gd name="adj2" fmla="val 50000"/>
            </a:avLst>
          </a:prstGeom>
          <a:solidFill>
            <a:srgbClr val="D8D8D8"/>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222D"/>
              </a:buClr>
              <a:buSzPts val="1200"/>
              <a:buFont typeface="Arial"/>
              <a:buNone/>
            </a:pPr>
            <a:r>
              <a:rPr lang="es" sz="1200" b="1" i="0" u="none" strike="noStrike" cap="none">
                <a:solidFill>
                  <a:srgbClr val="1F222D"/>
                </a:solidFill>
                <a:latin typeface="Arial"/>
                <a:ea typeface="Arial"/>
                <a:cs typeface="Arial"/>
                <a:sym typeface="Arial"/>
              </a:rPr>
              <a:t>Datos del proyecto</a:t>
            </a:r>
            <a:endParaRPr sz="1600" b="0" i="0" u="none" strike="noStrike" cap="none">
              <a:solidFill>
                <a:srgbClr val="1F222D"/>
              </a:solidFill>
              <a:latin typeface="Arial"/>
              <a:ea typeface="Arial"/>
              <a:cs typeface="Arial"/>
              <a:sym typeface="Arial"/>
            </a:endParaRPr>
          </a:p>
        </p:txBody>
      </p:sp>
      <p:sp>
        <p:nvSpPr>
          <p:cNvPr id="428" name="Google Shape;428;p55"/>
          <p:cNvSpPr/>
          <p:nvPr/>
        </p:nvSpPr>
        <p:spPr>
          <a:xfrm>
            <a:off x="687124" y="3854903"/>
            <a:ext cx="2160074" cy="288000"/>
          </a:xfrm>
          <a:prstGeom prst="snipRoundRect">
            <a:avLst>
              <a:gd name="adj1" fmla="val 16667"/>
              <a:gd name="adj2" fmla="val 50000"/>
            </a:avLst>
          </a:prstGeom>
          <a:solidFill>
            <a:schemeClr val="accent1"/>
          </a:solidFill>
          <a:ln w="25400" cap="flat" cmpd="sng">
            <a:solidFill>
              <a:srgbClr val="171A6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r>
              <a:rPr lang="es" sz="1200" b="1" i="0" u="none" strike="noStrike" cap="none">
                <a:solidFill>
                  <a:srgbClr val="FFFFFF"/>
                </a:solidFill>
                <a:latin typeface="Arial"/>
                <a:ea typeface="Arial"/>
                <a:cs typeface="Arial"/>
                <a:sym typeface="Arial"/>
              </a:rPr>
              <a:t>Actividades</a:t>
            </a:r>
            <a:endParaRPr sz="1200" b="1" i="0" u="none" strike="noStrike" cap="none">
              <a:solidFill>
                <a:srgbClr val="FFFFFF"/>
              </a:solidFill>
              <a:latin typeface="Arial"/>
              <a:ea typeface="Arial"/>
              <a:cs typeface="Arial"/>
              <a:sym typeface="Arial"/>
            </a:endParaRPr>
          </a:p>
        </p:txBody>
      </p:sp>
      <p:sp>
        <p:nvSpPr>
          <p:cNvPr id="429" name="Google Shape;429;p55"/>
          <p:cNvSpPr/>
          <p:nvPr/>
        </p:nvSpPr>
        <p:spPr>
          <a:xfrm>
            <a:off x="7924372" y="4833800"/>
            <a:ext cx="3600000" cy="1513736"/>
          </a:xfrm>
          <a:prstGeom prst="roundRect">
            <a:avLst>
              <a:gd name="adj" fmla="val 0"/>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4A4A4A"/>
              </a:solidFill>
              <a:latin typeface="Arial"/>
              <a:ea typeface="Arial"/>
              <a:cs typeface="Arial"/>
              <a:sym typeface="Arial"/>
            </a:endParaRPr>
          </a:p>
        </p:txBody>
      </p:sp>
      <p:sp>
        <p:nvSpPr>
          <p:cNvPr id="430" name="Google Shape;430;p55"/>
          <p:cNvSpPr/>
          <p:nvPr/>
        </p:nvSpPr>
        <p:spPr>
          <a:xfrm>
            <a:off x="7924372" y="4545367"/>
            <a:ext cx="2160074" cy="288000"/>
          </a:xfrm>
          <a:prstGeom prst="snipRoundRect">
            <a:avLst>
              <a:gd name="adj1" fmla="val 16667"/>
              <a:gd name="adj2"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1200"/>
              <a:buFont typeface="Arial"/>
              <a:buNone/>
            </a:pPr>
            <a:r>
              <a:rPr lang="es" sz="1200" b="1" i="0" u="none" strike="noStrike" cap="none">
                <a:solidFill>
                  <a:srgbClr val="FFFFFF"/>
                </a:solidFill>
                <a:latin typeface="Arial"/>
                <a:ea typeface="Arial"/>
                <a:cs typeface="Arial"/>
                <a:sym typeface="Arial"/>
              </a:rPr>
              <a:t>Tecnologías</a:t>
            </a:r>
            <a:endParaRPr sz="1400" b="0" i="0" u="none" strike="noStrike" cap="none">
              <a:solidFill>
                <a:srgbClr val="000000"/>
              </a:solidFill>
              <a:latin typeface="Arial"/>
              <a:ea typeface="Arial"/>
              <a:cs typeface="Arial"/>
              <a:sym typeface="Arial"/>
            </a:endParaRPr>
          </a:p>
        </p:txBody>
      </p:sp>
      <p:sp>
        <p:nvSpPr>
          <p:cNvPr id="431" name="Google Shape;431;p55"/>
          <p:cNvSpPr/>
          <p:nvPr/>
        </p:nvSpPr>
        <p:spPr>
          <a:xfrm>
            <a:off x="8070319" y="1348900"/>
            <a:ext cx="720000" cy="216000"/>
          </a:xfrm>
          <a:prstGeom prst="rect">
            <a:avLst/>
          </a:prstGeom>
          <a:solidFill>
            <a:schemeClr val="lt1"/>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0" i="0" u="none" strike="noStrike" cap="none">
                <a:solidFill>
                  <a:srgbClr val="1F222D"/>
                </a:solidFill>
                <a:latin typeface="Arial"/>
                <a:ea typeface="Arial"/>
                <a:cs typeface="Arial"/>
                <a:sym typeface="Arial"/>
              </a:rPr>
              <a:t>Estado</a:t>
            </a:r>
            <a:endParaRPr sz="1400" b="0" i="0" u="none" strike="noStrike" cap="none">
              <a:solidFill>
                <a:srgbClr val="000000"/>
              </a:solidFill>
              <a:latin typeface="Arial"/>
              <a:ea typeface="Arial"/>
              <a:cs typeface="Arial"/>
              <a:sym typeface="Arial"/>
            </a:endParaRPr>
          </a:p>
        </p:txBody>
      </p:sp>
      <p:sp>
        <p:nvSpPr>
          <p:cNvPr id="432" name="Google Shape;432;p55"/>
          <p:cNvSpPr/>
          <p:nvPr/>
        </p:nvSpPr>
        <p:spPr>
          <a:xfrm>
            <a:off x="8790319" y="1348900"/>
            <a:ext cx="1008000" cy="216000"/>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1" i="0" u="none" strike="noStrike" cap="none">
                <a:solidFill>
                  <a:srgbClr val="1F222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33" name="Google Shape;433;p55"/>
          <p:cNvSpPr/>
          <p:nvPr/>
        </p:nvSpPr>
        <p:spPr>
          <a:xfrm>
            <a:off x="9798319" y="1348900"/>
            <a:ext cx="720000" cy="216000"/>
          </a:xfrm>
          <a:prstGeom prst="rect">
            <a:avLst/>
          </a:prstGeom>
          <a:solidFill>
            <a:schemeClr val="lt1"/>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0" i="0" u="none" strike="noStrike" cap="none">
                <a:solidFill>
                  <a:srgbClr val="1F222D"/>
                </a:solidFill>
                <a:latin typeface="Arial"/>
                <a:ea typeface="Arial"/>
                <a:cs typeface="Arial"/>
                <a:sym typeface="Arial"/>
              </a:rPr>
              <a:t>Esfuerzo</a:t>
            </a:r>
            <a:endParaRPr sz="1400" b="0" i="0" u="none" strike="noStrike" cap="none">
              <a:solidFill>
                <a:srgbClr val="000000"/>
              </a:solidFill>
              <a:latin typeface="Arial"/>
              <a:ea typeface="Arial"/>
              <a:cs typeface="Arial"/>
              <a:sym typeface="Arial"/>
            </a:endParaRPr>
          </a:p>
        </p:txBody>
      </p:sp>
      <p:sp>
        <p:nvSpPr>
          <p:cNvPr id="434" name="Google Shape;434;p55"/>
          <p:cNvSpPr/>
          <p:nvPr/>
        </p:nvSpPr>
        <p:spPr>
          <a:xfrm>
            <a:off x="10518319" y="1348900"/>
            <a:ext cx="1008000" cy="216000"/>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1" i="0" u="none" strike="noStrike" cap="none">
                <a:solidFill>
                  <a:srgbClr val="1F222D"/>
                </a:solidFill>
                <a:latin typeface="Arial"/>
                <a:ea typeface="Arial"/>
                <a:cs typeface="Arial"/>
                <a:sym typeface="Arial"/>
              </a:rPr>
              <a:t>-</a:t>
            </a:r>
            <a:endParaRPr sz="1200" b="1" i="0" u="none" strike="noStrike" cap="none">
              <a:solidFill>
                <a:srgbClr val="1F222D"/>
              </a:solidFill>
              <a:latin typeface="Arial"/>
              <a:ea typeface="Arial"/>
              <a:cs typeface="Arial"/>
              <a:sym typeface="Arial"/>
            </a:endParaRPr>
          </a:p>
        </p:txBody>
      </p:sp>
      <p:sp>
        <p:nvSpPr>
          <p:cNvPr id="435" name="Google Shape;435;p55"/>
          <p:cNvSpPr/>
          <p:nvPr/>
        </p:nvSpPr>
        <p:spPr>
          <a:xfrm>
            <a:off x="8070319" y="1351283"/>
            <a:ext cx="3456000" cy="429426"/>
          </a:xfrm>
          <a:prstGeom prst="roundRect">
            <a:avLst>
              <a:gd name="adj" fmla="val 0"/>
            </a:avLst>
          </a:prstGeom>
          <a:no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6" name="Google Shape;436;p55"/>
          <p:cNvSpPr/>
          <p:nvPr/>
        </p:nvSpPr>
        <p:spPr>
          <a:xfrm>
            <a:off x="8070319" y="1351283"/>
            <a:ext cx="1727999" cy="218104"/>
          </a:xfrm>
          <a:prstGeom prst="rect">
            <a:avLst/>
          </a:prstGeom>
          <a:no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7" name="Google Shape;437;p55"/>
          <p:cNvSpPr/>
          <p:nvPr/>
        </p:nvSpPr>
        <p:spPr>
          <a:xfrm>
            <a:off x="9798320" y="1351283"/>
            <a:ext cx="1727999" cy="218104"/>
          </a:xfrm>
          <a:prstGeom prst="rect">
            <a:avLst/>
          </a:prstGeom>
          <a:no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8" name="Google Shape;438;p55"/>
          <p:cNvSpPr/>
          <p:nvPr/>
        </p:nvSpPr>
        <p:spPr>
          <a:xfrm>
            <a:off x="687124" y="4143336"/>
            <a:ext cx="6936260" cy="2204200"/>
          </a:xfrm>
          <a:prstGeom prst="roundRect">
            <a:avLst>
              <a:gd name="adj" fmla="val 0"/>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9" name="Google Shape;439;p55"/>
          <p:cNvSpPr/>
          <p:nvPr/>
        </p:nvSpPr>
        <p:spPr>
          <a:xfrm>
            <a:off x="7926160" y="5075211"/>
            <a:ext cx="900000" cy="1271892"/>
          </a:xfrm>
          <a:prstGeom prst="rect">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000"/>
              <a:buFont typeface="Arial"/>
              <a:buNone/>
            </a:pPr>
            <a:r>
              <a:rPr lang="es" sz="10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440" name="Google Shape;440;p55"/>
          <p:cNvSpPr/>
          <p:nvPr/>
        </p:nvSpPr>
        <p:spPr>
          <a:xfrm>
            <a:off x="8825564" y="5076303"/>
            <a:ext cx="899404" cy="1270800"/>
          </a:xfrm>
          <a:prstGeom prst="rect">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000"/>
              <a:buFont typeface="Arial"/>
              <a:buNone/>
            </a:pPr>
            <a:r>
              <a:rPr lang="es" sz="10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441" name="Google Shape;441;p55"/>
          <p:cNvSpPr/>
          <p:nvPr/>
        </p:nvSpPr>
        <p:spPr>
          <a:xfrm>
            <a:off x="10624372" y="5076303"/>
            <a:ext cx="900000" cy="1270800"/>
          </a:xfrm>
          <a:prstGeom prst="rect">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000"/>
              <a:buFont typeface="Arial"/>
              <a:buNone/>
            </a:pPr>
            <a:r>
              <a:rPr lang="es" sz="10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442" name="Google Shape;442;p55"/>
          <p:cNvSpPr/>
          <p:nvPr/>
        </p:nvSpPr>
        <p:spPr>
          <a:xfrm>
            <a:off x="7926160" y="4832667"/>
            <a:ext cx="900000" cy="244551"/>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A4A4A"/>
              </a:buClr>
              <a:buSzPts val="1100"/>
              <a:buFont typeface="Arial"/>
              <a:buNone/>
            </a:pPr>
            <a:r>
              <a:rPr lang="es" sz="1100" b="1" i="0" u="none" strike="noStrike" cap="none">
                <a:solidFill>
                  <a:srgbClr val="4A4A4A"/>
                </a:solidFill>
                <a:latin typeface="Arial"/>
                <a:ea typeface="Arial"/>
                <a:cs typeface="Arial"/>
                <a:sym typeface="Arial"/>
              </a:rPr>
              <a:t>BBDD</a:t>
            </a:r>
            <a:endParaRPr sz="1400" b="0" i="0" u="none" strike="noStrike" cap="none">
              <a:solidFill>
                <a:srgbClr val="000000"/>
              </a:solidFill>
              <a:latin typeface="Arial"/>
              <a:ea typeface="Arial"/>
              <a:cs typeface="Arial"/>
              <a:sym typeface="Arial"/>
            </a:endParaRPr>
          </a:p>
        </p:txBody>
      </p:sp>
      <p:sp>
        <p:nvSpPr>
          <p:cNvPr id="443" name="Google Shape;443;p55"/>
          <p:cNvSpPr/>
          <p:nvPr/>
        </p:nvSpPr>
        <p:spPr>
          <a:xfrm>
            <a:off x="8825564" y="4831753"/>
            <a:ext cx="900000" cy="244551"/>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A4A4A"/>
              </a:buClr>
              <a:buSzPts val="1100"/>
              <a:buFont typeface="Arial"/>
              <a:buNone/>
            </a:pPr>
            <a:r>
              <a:rPr lang="es" sz="1100" b="1" i="0" u="none" strike="noStrike" cap="none">
                <a:solidFill>
                  <a:srgbClr val="4A4A4A"/>
                </a:solidFill>
                <a:latin typeface="Arial"/>
                <a:ea typeface="Arial"/>
                <a:cs typeface="Arial"/>
                <a:sym typeface="Arial"/>
              </a:rPr>
              <a:t>ETL</a:t>
            </a:r>
            <a:endParaRPr sz="1400" b="0" i="0" u="none" strike="noStrike" cap="none">
              <a:solidFill>
                <a:srgbClr val="000000"/>
              </a:solidFill>
              <a:latin typeface="Arial"/>
              <a:ea typeface="Arial"/>
              <a:cs typeface="Arial"/>
              <a:sym typeface="Arial"/>
            </a:endParaRPr>
          </a:p>
        </p:txBody>
      </p:sp>
      <p:sp>
        <p:nvSpPr>
          <p:cNvPr id="444" name="Google Shape;444;p55"/>
          <p:cNvSpPr/>
          <p:nvPr/>
        </p:nvSpPr>
        <p:spPr>
          <a:xfrm>
            <a:off x="10624372" y="4831753"/>
            <a:ext cx="900000" cy="244551"/>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A4A4A"/>
              </a:buClr>
              <a:buSzPts val="1100"/>
              <a:buFont typeface="Arial"/>
              <a:buNone/>
            </a:pPr>
            <a:r>
              <a:rPr lang="es" sz="1100" b="1" i="0" u="none" strike="noStrike" cap="none">
                <a:solidFill>
                  <a:srgbClr val="4A4A4A"/>
                </a:solidFill>
                <a:latin typeface="Arial"/>
                <a:ea typeface="Arial"/>
                <a:cs typeface="Arial"/>
                <a:sym typeface="Arial"/>
              </a:rPr>
              <a:t>Scheduler</a:t>
            </a:r>
            <a:endParaRPr sz="1100" b="1" i="0" u="none" strike="noStrike" cap="none">
              <a:solidFill>
                <a:srgbClr val="4A4A4A"/>
              </a:solidFill>
              <a:latin typeface="Arial"/>
              <a:ea typeface="Arial"/>
              <a:cs typeface="Arial"/>
              <a:sym typeface="Arial"/>
            </a:endParaRPr>
          </a:p>
        </p:txBody>
      </p:sp>
      <p:sp>
        <p:nvSpPr>
          <p:cNvPr id="445" name="Google Shape;445;p55"/>
          <p:cNvSpPr/>
          <p:nvPr/>
        </p:nvSpPr>
        <p:spPr>
          <a:xfrm>
            <a:off x="9724968" y="5076303"/>
            <a:ext cx="900000" cy="1270800"/>
          </a:xfrm>
          <a:prstGeom prst="rect">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A4A4A"/>
              </a:buClr>
              <a:buSzPts val="1000"/>
              <a:buFont typeface="Arial"/>
              <a:buNone/>
            </a:pPr>
            <a:r>
              <a:rPr lang="es" sz="1000" b="0" i="0" u="none" strike="noStrike" cap="none">
                <a:solidFill>
                  <a:srgbClr val="4A4A4A"/>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A4A4A"/>
              </a:solidFill>
              <a:latin typeface="Arial"/>
              <a:ea typeface="Arial"/>
              <a:cs typeface="Arial"/>
              <a:sym typeface="Arial"/>
            </a:endParaRPr>
          </a:p>
        </p:txBody>
      </p:sp>
      <p:sp>
        <p:nvSpPr>
          <p:cNvPr id="446" name="Google Shape;446;p55"/>
          <p:cNvSpPr/>
          <p:nvPr/>
        </p:nvSpPr>
        <p:spPr>
          <a:xfrm>
            <a:off x="9724968" y="4831753"/>
            <a:ext cx="900000" cy="244551"/>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36000" tIns="45700" rIns="36000" bIns="45700" anchor="t" anchorCtr="0">
            <a:noAutofit/>
          </a:bodyPr>
          <a:lstStyle/>
          <a:p>
            <a:pPr marL="0" marR="0" lvl="0" indent="0" algn="ctr" rtl="0">
              <a:lnSpc>
                <a:spcPct val="100000"/>
              </a:lnSpc>
              <a:spcBef>
                <a:spcPts val="0"/>
              </a:spcBef>
              <a:spcAft>
                <a:spcPts val="0"/>
              </a:spcAft>
              <a:buClr>
                <a:srgbClr val="4A4A4A"/>
              </a:buClr>
              <a:buSzPts val="1100"/>
              <a:buFont typeface="Arial"/>
              <a:buNone/>
            </a:pPr>
            <a:r>
              <a:rPr lang="es" sz="1100" b="1" i="0" u="none" strike="noStrike" cap="none">
                <a:solidFill>
                  <a:srgbClr val="4A4A4A"/>
                </a:solidFill>
                <a:latin typeface="Arial"/>
                <a:ea typeface="Arial"/>
                <a:cs typeface="Arial"/>
                <a:sym typeface="Arial"/>
              </a:rPr>
              <a:t>Explotación</a:t>
            </a:r>
            <a:endParaRPr sz="1400" b="0" i="0" u="none" strike="noStrike" cap="none">
              <a:solidFill>
                <a:srgbClr val="000000"/>
              </a:solidFill>
              <a:latin typeface="Arial"/>
              <a:ea typeface="Arial"/>
              <a:cs typeface="Arial"/>
              <a:sym typeface="Arial"/>
            </a:endParaRPr>
          </a:p>
        </p:txBody>
      </p:sp>
      <p:sp>
        <p:nvSpPr>
          <p:cNvPr id="447" name="Google Shape;447;p55"/>
          <p:cNvSpPr>
            <a:spLocks noGrp="1"/>
          </p:cNvSpPr>
          <p:nvPr>
            <p:ph type="pic" idx="3"/>
          </p:nvPr>
        </p:nvSpPr>
        <p:spPr>
          <a:xfrm>
            <a:off x="7873544" y="2726620"/>
            <a:ext cx="3701654" cy="1653035"/>
          </a:xfrm>
          <a:prstGeom prst="rect">
            <a:avLst/>
          </a:prstGeom>
          <a:noFill/>
          <a:ln>
            <a:noFill/>
          </a:ln>
        </p:spPr>
      </p:sp>
      <p:sp>
        <p:nvSpPr>
          <p:cNvPr id="448" name="Google Shape;448;p55"/>
          <p:cNvSpPr/>
          <p:nvPr/>
        </p:nvSpPr>
        <p:spPr>
          <a:xfrm>
            <a:off x="8070319" y="1563341"/>
            <a:ext cx="720000" cy="216000"/>
          </a:xfrm>
          <a:prstGeom prst="rect">
            <a:avLst/>
          </a:prstGeom>
          <a:solidFill>
            <a:schemeClr val="lt1"/>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0" i="0" u="none" strike="noStrike" cap="none">
                <a:solidFill>
                  <a:srgbClr val="1F222D"/>
                </a:solidFill>
                <a:latin typeface="Arial"/>
                <a:ea typeface="Arial"/>
                <a:cs typeface="Arial"/>
                <a:sym typeface="Arial"/>
              </a:rPr>
              <a:t>Inicio</a:t>
            </a:r>
            <a:endParaRPr sz="1400" b="0" i="0" u="none" strike="noStrike" cap="none">
              <a:solidFill>
                <a:srgbClr val="000000"/>
              </a:solidFill>
              <a:latin typeface="Arial"/>
              <a:ea typeface="Arial"/>
              <a:cs typeface="Arial"/>
              <a:sym typeface="Arial"/>
            </a:endParaRPr>
          </a:p>
        </p:txBody>
      </p:sp>
      <p:sp>
        <p:nvSpPr>
          <p:cNvPr id="449" name="Google Shape;449;p55"/>
          <p:cNvSpPr/>
          <p:nvPr/>
        </p:nvSpPr>
        <p:spPr>
          <a:xfrm>
            <a:off x="8790319" y="1563341"/>
            <a:ext cx="1008000" cy="216000"/>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1" i="0" u="none" strike="noStrike" cap="none">
                <a:solidFill>
                  <a:srgbClr val="1F222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50" name="Google Shape;450;p55"/>
          <p:cNvSpPr/>
          <p:nvPr/>
        </p:nvSpPr>
        <p:spPr>
          <a:xfrm>
            <a:off x="9798319" y="1563341"/>
            <a:ext cx="720000" cy="216000"/>
          </a:xfrm>
          <a:prstGeom prst="rect">
            <a:avLst/>
          </a:prstGeom>
          <a:solidFill>
            <a:schemeClr val="lt1"/>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0" i="0" u="none" strike="noStrike" cap="none">
                <a:solidFill>
                  <a:srgbClr val="1F222D"/>
                </a:solidFill>
                <a:latin typeface="Arial"/>
                <a:ea typeface="Arial"/>
                <a:cs typeface="Arial"/>
                <a:sym typeface="Arial"/>
              </a:rPr>
              <a:t>Fin</a:t>
            </a:r>
            <a:endParaRPr sz="1400" b="0" i="0" u="none" strike="noStrike" cap="none">
              <a:solidFill>
                <a:srgbClr val="000000"/>
              </a:solidFill>
              <a:latin typeface="Arial"/>
              <a:ea typeface="Arial"/>
              <a:cs typeface="Arial"/>
              <a:sym typeface="Arial"/>
            </a:endParaRPr>
          </a:p>
        </p:txBody>
      </p:sp>
      <p:sp>
        <p:nvSpPr>
          <p:cNvPr id="451" name="Google Shape;451;p55"/>
          <p:cNvSpPr/>
          <p:nvPr/>
        </p:nvSpPr>
        <p:spPr>
          <a:xfrm>
            <a:off x="10518319" y="1563341"/>
            <a:ext cx="1008000" cy="214441"/>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1F222D"/>
              </a:buClr>
              <a:buSzPts val="1200"/>
              <a:buFont typeface="Arial"/>
              <a:buNone/>
            </a:pPr>
            <a:r>
              <a:rPr lang="es" sz="1200" b="1" i="0" u="none" strike="noStrike" cap="none">
                <a:solidFill>
                  <a:srgbClr val="1F222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52" name="Google Shape;452;p55"/>
          <p:cNvSpPr>
            <a:spLocks noGrp="1"/>
          </p:cNvSpPr>
          <p:nvPr>
            <p:ph type="pic" idx="4"/>
          </p:nvPr>
        </p:nvSpPr>
        <p:spPr>
          <a:xfrm>
            <a:off x="10223919" y="912323"/>
            <a:ext cx="1297406" cy="415909"/>
          </a:xfrm>
          <a:prstGeom prst="rect">
            <a:avLst/>
          </a:prstGeom>
          <a:noFill/>
          <a:ln>
            <a:noFill/>
          </a:ln>
        </p:spPr>
      </p:sp>
    </p:spTree>
    <p:extLst>
      <p:ext uri="{BB962C8B-B14F-4D97-AF65-F5344CB8AC3E}">
        <p14:creationId xmlns:p14="http://schemas.microsoft.com/office/powerpoint/2010/main" val="2590562399"/>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Índice opción 2">
  <p:cSld name="Índice opción 2">
    <p:spTree>
      <p:nvGrpSpPr>
        <p:cNvPr id="1" name="Shape 18"/>
        <p:cNvGrpSpPr/>
        <p:nvPr/>
      </p:nvGrpSpPr>
      <p:grpSpPr>
        <a:xfrm>
          <a:off x="0" y="0"/>
          <a:ext cx="0" cy="0"/>
          <a:chOff x="0" y="0"/>
          <a:chExt cx="0" cy="0"/>
        </a:xfrm>
      </p:grpSpPr>
      <p:pic>
        <p:nvPicPr>
          <p:cNvPr id="19" name="Google Shape;19;p41"/>
          <p:cNvPicPr preferRelativeResize="0"/>
          <p:nvPr/>
        </p:nvPicPr>
        <p:blipFill rotWithShape="1">
          <a:blip r:embed="rId2">
            <a:alphaModFix/>
          </a:blip>
          <a:srcRect/>
          <a:stretch/>
        </p:blipFill>
        <p:spPr>
          <a:xfrm>
            <a:off x="1" y="0"/>
            <a:ext cx="12195978" cy="6872942"/>
          </a:xfrm>
          <a:prstGeom prst="rect">
            <a:avLst/>
          </a:prstGeom>
          <a:noFill/>
          <a:ln>
            <a:noFill/>
          </a:ln>
        </p:spPr>
      </p:pic>
      <p:sp>
        <p:nvSpPr>
          <p:cNvPr id="20" name="Google Shape;20;p41"/>
          <p:cNvSpPr txBox="1"/>
          <p:nvPr/>
        </p:nvSpPr>
        <p:spPr>
          <a:xfrm>
            <a:off x="695325" y="324197"/>
            <a:ext cx="24771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 sz="3200" b="1" i="0" u="none" strike="noStrike" cap="none">
                <a:solidFill>
                  <a:srgbClr val="E95E15"/>
                </a:solidFill>
                <a:latin typeface="Titillium Web"/>
                <a:ea typeface="Titillium Web"/>
                <a:cs typeface="Titillium Web"/>
                <a:sym typeface="Titillium Web"/>
              </a:rPr>
              <a:t>ÍNDICE</a:t>
            </a:r>
            <a:endParaRPr sz="1800" b="1" i="0" u="none" strike="noStrike" cap="none">
              <a:solidFill>
                <a:srgbClr val="E95E15"/>
              </a:solidFill>
              <a:latin typeface="Titillium Web"/>
              <a:ea typeface="Titillium Web"/>
              <a:cs typeface="Titillium Web"/>
              <a:sym typeface="Titillium Web"/>
            </a:endParaRPr>
          </a:p>
        </p:txBody>
      </p:sp>
      <p:sp>
        <p:nvSpPr>
          <p:cNvPr id="21" name="Google Shape;21;p41"/>
          <p:cNvSpPr txBox="1">
            <a:spLocks noGrp="1"/>
          </p:cNvSpPr>
          <p:nvPr>
            <p:ph type="body" idx="1"/>
          </p:nvPr>
        </p:nvSpPr>
        <p:spPr>
          <a:xfrm>
            <a:off x="695325" y="1319876"/>
            <a:ext cx="6101715" cy="4572924"/>
          </a:xfrm>
          <a:prstGeom prst="rect">
            <a:avLst/>
          </a:prstGeom>
          <a:noFill/>
          <a:ln>
            <a:noFill/>
          </a:ln>
        </p:spPr>
        <p:txBody>
          <a:bodyPr spcFirstLastPara="1" wrap="square" lIns="91425" tIns="45700" rIns="91425" bIns="45700" anchor="t" anchorCtr="0">
            <a:noAutofit/>
          </a:bodyPr>
          <a:lstStyle>
            <a:lvl1pPr marL="457200" marR="0" lvl="0" indent="-411480" algn="l" rtl="0">
              <a:lnSpc>
                <a:spcPct val="100000"/>
              </a:lnSpc>
              <a:spcBef>
                <a:spcPts val="1200"/>
              </a:spcBef>
              <a:spcAft>
                <a:spcPts val="0"/>
              </a:spcAft>
              <a:buClr>
                <a:srgbClr val="202492"/>
              </a:buClr>
              <a:buSzPts val="2880"/>
              <a:buFont typeface="Arial"/>
              <a:buAutoNum type="arabicPeriod"/>
              <a:defRPr sz="2400" b="0" i="0" u="none" strike="noStrike" cap="none">
                <a:solidFill>
                  <a:srgbClr val="9C9C9E"/>
                </a:solidFill>
                <a:latin typeface="Open Sans"/>
                <a:ea typeface="Open Sans"/>
                <a:cs typeface="Open Sans"/>
                <a:sym typeface="Open Sans"/>
              </a:defRPr>
            </a:lvl1pPr>
            <a:lvl2pPr marL="914400" marR="0" lvl="1" indent="-330200" algn="l" rtl="0">
              <a:lnSpc>
                <a:spcPct val="100000"/>
              </a:lnSpc>
              <a:spcBef>
                <a:spcPts val="320"/>
              </a:spcBef>
              <a:spcAft>
                <a:spcPts val="0"/>
              </a:spcAft>
              <a:buClr>
                <a:srgbClr val="B6ADA4"/>
              </a:buClr>
              <a:buSzPts val="1600"/>
              <a:buFont typeface="Arial"/>
              <a:buChar char="–"/>
              <a:defRPr sz="1600" b="0" i="0" u="none" strike="noStrike" cap="none">
                <a:solidFill>
                  <a:srgbClr val="B6ADA4"/>
                </a:solidFill>
                <a:latin typeface="Arial"/>
                <a:ea typeface="Arial"/>
                <a:cs typeface="Arial"/>
                <a:sym typeface="Arial"/>
              </a:defRPr>
            </a:lvl2pPr>
            <a:lvl3pPr marL="1371600" marR="0" lvl="2" indent="-321754" algn="l" rtl="0">
              <a:lnSpc>
                <a:spcPct val="100000"/>
              </a:lnSpc>
              <a:spcBef>
                <a:spcPts val="293"/>
              </a:spcBef>
              <a:spcAft>
                <a:spcPts val="0"/>
              </a:spcAft>
              <a:buClr>
                <a:srgbClr val="B6ADA4"/>
              </a:buClr>
              <a:buSzPts val="1467"/>
              <a:buFont typeface="Arial"/>
              <a:buChar char="•"/>
              <a:defRPr sz="1467" b="0" i="0" u="none" strike="noStrike" cap="none">
                <a:solidFill>
                  <a:srgbClr val="B6ADA4"/>
                </a:solidFill>
                <a:latin typeface="Arial"/>
                <a:ea typeface="Arial"/>
                <a:cs typeface="Arial"/>
                <a:sym typeface="Arial"/>
              </a:defRPr>
            </a:lvl3pPr>
            <a:lvl4pPr marL="1828800" marR="0" lvl="3"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 name="Google Shape;22;p41"/>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3" name="Google Shape;23;p41"/>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381500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lank">
  <p:cSld name="title, blank">
    <p:bg>
      <p:bgPr>
        <a:solidFill>
          <a:schemeClr val="lt1"/>
        </a:solidFill>
        <a:effectLst/>
      </p:bgPr>
    </p:bg>
    <p:spTree>
      <p:nvGrpSpPr>
        <p:cNvPr id="1" name="Shape 453"/>
        <p:cNvGrpSpPr/>
        <p:nvPr/>
      </p:nvGrpSpPr>
      <p:grpSpPr>
        <a:xfrm>
          <a:off x="0" y="0"/>
          <a:ext cx="0" cy="0"/>
          <a:chOff x="0" y="0"/>
          <a:chExt cx="0" cy="0"/>
        </a:xfrm>
      </p:grpSpPr>
      <p:sp>
        <p:nvSpPr>
          <p:cNvPr id="454" name="Google Shape;454;g11913bef851_0_799"/>
          <p:cNvSpPr txBox="1">
            <a:spLocks noGrp="1"/>
          </p:cNvSpPr>
          <p:nvPr>
            <p:ph type="title"/>
          </p:nvPr>
        </p:nvSpPr>
        <p:spPr>
          <a:xfrm>
            <a:off x="280416" y="256032"/>
            <a:ext cx="5522700" cy="1072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455" name="Google Shape;455;g11913bef851_0_799"/>
          <p:cNvSpPr txBox="1">
            <a:spLocks noGrp="1"/>
          </p:cNvSpPr>
          <p:nvPr>
            <p:ph type="ftr" idx="11"/>
          </p:nvPr>
        </p:nvSpPr>
        <p:spPr>
          <a:xfrm>
            <a:off x="304888" y="6400800"/>
            <a:ext cx="5486400" cy="222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800"/>
              <a:buFont typeface="IBM Plex Sans"/>
              <a:buChar char="●"/>
              <a:defRPr sz="1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456" name="Google Shape;456;g11913bef851_0_799"/>
          <p:cNvSpPr txBox="1">
            <a:spLocks noGrp="1"/>
          </p:cNvSpPr>
          <p:nvPr>
            <p:ph type="sldNum" idx="12"/>
          </p:nvPr>
        </p:nvSpPr>
        <p:spPr>
          <a:xfrm>
            <a:off x="9448801" y="6400800"/>
            <a:ext cx="2438400" cy="222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09887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57"/>
        <p:cNvGrpSpPr/>
        <p:nvPr/>
      </p:nvGrpSpPr>
      <p:grpSpPr>
        <a:xfrm>
          <a:off x="0" y="0"/>
          <a:ext cx="0" cy="0"/>
          <a:chOff x="0" y="0"/>
          <a:chExt cx="0" cy="0"/>
        </a:xfrm>
      </p:grpSpPr>
      <p:pic>
        <p:nvPicPr>
          <p:cNvPr id="458" name="Google Shape;458;g121daef9ccd_3_107"/>
          <p:cNvPicPr preferRelativeResize="0"/>
          <p:nvPr/>
        </p:nvPicPr>
        <p:blipFill rotWithShape="1">
          <a:blip r:embed="rId2">
            <a:alphaModFix/>
          </a:blip>
          <a:srcRect/>
          <a:stretch/>
        </p:blipFill>
        <p:spPr>
          <a:xfrm>
            <a:off x="6336" y="6347658"/>
            <a:ext cx="12179325" cy="380604"/>
          </a:xfrm>
          <a:prstGeom prst="rect">
            <a:avLst/>
          </a:prstGeom>
          <a:noFill/>
          <a:ln>
            <a:noFill/>
          </a:ln>
        </p:spPr>
      </p:pic>
      <p:sp>
        <p:nvSpPr>
          <p:cNvPr id="459" name="Google Shape;459;g121daef9ccd_3_107"/>
          <p:cNvSpPr/>
          <p:nvPr/>
        </p:nvSpPr>
        <p:spPr>
          <a:xfrm>
            <a:off x="11267397" y="6450537"/>
            <a:ext cx="857100" cy="30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460" name="Google Shape;460;g121daef9ccd_3_107"/>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49108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461"/>
        <p:cNvGrpSpPr/>
        <p:nvPr/>
      </p:nvGrpSpPr>
      <p:grpSpPr>
        <a:xfrm>
          <a:off x="0" y="0"/>
          <a:ext cx="0" cy="0"/>
          <a:chOff x="0" y="0"/>
          <a:chExt cx="0" cy="0"/>
        </a:xfrm>
      </p:grpSpPr>
      <p:sp>
        <p:nvSpPr>
          <p:cNvPr id="462" name="Google Shape;462;g1221d391408_0_205"/>
          <p:cNvSpPr txBox="1">
            <a:spLocks noGrp="1"/>
          </p:cNvSpPr>
          <p:nvPr>
            <p:ph type="title"/>
          </p:nvPr>
        </p:nvSpPr>
        <p:spPr>
          <a:xfrm>
            <a:off x="695325" y="296863"/>
            <a:ext cx="9887100" cy="6477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3" name="Google Shape;463;g1221d391408_0_205"/>
          <p:cNvSpPr txBox="1">
            <a:spLocks noGrp="1"/>
          </p:cNvSpPr>
          <p:nvPr>
            <p:ph type="body" idx="1"/>
          </p:nvPr>
        </p:nvSpPr>
        <p:spPr>
          <a:xfrm>
            <a:off x="695324" y="944563"/>
            <a:ext cx="9769500" cy="431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L="914400" marR="0" lvl="1" indent="-228600" algn="l" rtl="0">
              <a:spcBef>
                <a:spcPts val="280"/>
              </a:spcBef>
              <a:spcAft>
                <a:spcPts val="0"/>
              </a:spcAft>
              <a:buClr>
                <a:srgbClr val="A2A2A2"/>
              </a:buClr>
              <a:buSzPts val="1400"/>
              <a:buFont typeface="Arial"/>
              <a:buNone/>
              <a:defRPr sz="1400" b="0" i="0" u="none" strike="noStrike" cap="none">
                <a:solidFill>
                  <a:srgbClr val="A2A2A2"/>
                </a:solidFill>
                <a:latin typeface="Arial"/>
                <a:ea typeface="Arial"/>
                <a:cs typeface="Arial"/>
                <a:sym typeface="Arial"/>
              </a:defRPr>
            </a:lvl2pPr>
            <a:lvl3pPr marL="1371600" marR="0" lvl="2" indent="-228600" algn="l" rtl="0">
              <a:spcBef>
                <a:spcPts val="280"/>
              </a:spcBef>
              <a:spcAft>
                <a:spcPts val="0"/>
              </a:spcAft>
              <a:buClr>
                <a:srgbClr val="A2A2A2"/>
              </a:buClr>
              <a:buSzPts val="1400"/>
              <a:buFont typeface="Arial"/>
              <a:buNone/>
              <a:defRPr sz="1400" b="0" i="0" u="none" strike="noStrike" cap="none">
                <a:solidFill>
                  <a:srgbClr val="A2A2A2"/>
                </a:solidFill>
                <a:latin typeface="Arial"/>
                <a:ea typeface="Arial"/>
                <a:cs typeface="Arial"/>
                <a:sym typeface="Arial"/>
              </a:defRPr>
            </a:lvl3pPr>
            <a:lvl4pPr marL="1828800" marR="0" lvl="3" indent="-228600" algn="l" rtl="0">
              <a:spcBef>
                <a:spcPts val="280"/>
              </a:spcBef>
              <a:spcAft>
                <a:spcPts val="0"/>
              </a:spcAft>
              <a:buClr>
                <a:srgbClr val="A2A2A2"/>
              </a:buClr>
              <a:buSzPts val="1400"/>
              <a:buFont typeface="Arial"/>
              <a:buNone/>
              <a:defRPr sz="1400" b="0" i="0" u="none" strike="noStrike" cap="none">
                <a:solidFill>
                  <a:srgbClr val="A2A2A2"/>
                </a:solidFill>
                <a:latin typeface="Arial"/>
                <a:ea typeface="Arial"/>
                <a:cs typeface="Arial"/>
                <a:sym typeface="Arial"/>
              </a:defRPr>
            </a:lvl4pPr>
            <a:lvl5pPr marL="2286000" marR="0" lvl="4" indent="-228600" algn="l" rtl="0">
              <a:spcBef>
                <a:spcPts val="280"/>
              </a:spcBef>
              <a:spcAft>
                <a:spcPts val="0"/>
              </a:spcAft>
              <a:buClr>
                <a:srgbClr val="A2A2A2"/>
              </a:buClr>
              <a:buSzPts val="1400"/>
              <a:buFont typeface="Arial"/>
              <a:buNone/>
              <a:defRPr sz="1400" b="0" i="0" u="none" strike="noStrike" cap="none">
                <a:solidFill>
                  <a:srgbClr val="A2A2A2"/>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64" name="Google Shape;464;g1221d391408_0_205"/>
          <p:cNvSpPr txBox="1">
            <a:spLocks noGrp="1"/>
          </p:cNvSpPr>
          <p:nvPr>
            <p:ph type="body" idx="2"/>
          </p:nvPr>
        </p:nvSpPr>
        <p:spPr>
          <a:xfrm>
            <a:off x="695325" y="1808163"/>
            <a:ext cx="9901200" cy="45372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6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83781" algn="l" rtl="0">
              <a:spcBef>
                <a:spcPts val="600"/>
              </a:spcBef>
              <a:spcAft>
                <a:spcPts val="0"/>
              </a:spcAft>
              <a:buClr>
                <a:schemeClr val="dk1"/>
              </a:buClr>
              <a:buSzPts val="869"/>
              <a:buFont typeface="Courier New"/>
              <a:buChar char="o"/>
              <a:defRPr sz="11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rgbClr val="A2A2A2"/>
              </a:buClr>
              <a:buSzPts val="1400"/>
              <a:buFont typeface="Arial"/>
              <a:buChar char="»"/>
              <a:defRPr sz="1400" b="0" i="0" u="none" strike="noStrike" cap="none">
                <a:solidFill>
                  <a:srgbClr val="A2A2A2"/>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65" name="Google Shape;465;g1221d391408_0_205"/>
          <p:cNvSpPr txBox="1"/>
          <p:nvPr/>
        </p:nvSpPr>
        <p:spPr>
          <a:xfrm>
            <a:off x="10951668" y="216433"/>
            <a:ext cx="1031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200" b="0" i="1" u="none" strike="noStrike" cap="none">
                <a:solidFill>
                  <a:schemeClr val="dk1"/>
                </a:solidFill>
                <a:latin typeface="Arial"/>
                <a:ea typeface="Arial"/>
                <a:cs typeface="Arial"/>
                <a:sym typeface="Arial"/>
              </a:rPr>
              <a:t>Confidencial</a:t>
            </a:r>
            <a:endParaRPr/>
          </a:p>
        </p:txBody>
      </p:sp>
    </p:spTree>
    <p:extLst>
      <p:ext uri="{BB962C8B-B14F-4D97-AF65-F5344CB8AC3E}">
        <p14:creationId xmlns:p14="http://schemas.microsoft.com/office/powerpoint/2010/main" val="3037241096"/>
      </p:ext>
    </p:extLst>
  </p:cSld>
  <p:clrMapOvr>
    <a:masterClrMapping/>
  </p:clrMapOvr>
  <p:extLst>
    <p:ext uri="{DCECCB84-F9BA-43D5-87BE-67443E8EF086}">
      <p15:sldGuideLst xmlns:p15="http://schemas.microsoft.com/office/powerpoint/2012/main">
        <p15:guide id="1" orient="horz" pos="867">
          <p15:clr>
            <a:srgbClr val="FBAE40"/>
          </p15:clr>
        </p15:guide>
        <p15:guide id="2" pos="6675">
          <p15:clr>
            <a:srgbClr val="FBAE40"/>
          </p15:clr>
        </p15:guide>
        <p15:guide id="3" orient="horz" pos="11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6"/>
        <p:cNvGrpSpPr/>
        <p:nvPr/>
      </p:nvGrpSpPr>
      <p:grpSpPr>
        <a:xfrm>
          <a:off x="0" y="0"/>
          <a:ext cx="0" cy="0"/>
          <a:chOff x="0" y="0"/>
          <a:chExt cx="0" cy="0"/>
        </a:xfrm>
      </p:grpSpPr>
      <p:sp>
        <p:nvSpPr>
          <p:cNvPr id="467" name="Google Shape;467;g1221d391408_0_292"/>
          <p:cNvSpPr txBox="1">
            <a:spLocks noGrp="1"/>
          </p:cNvSpPr>
          <p:nvPr>
            <p:ph type="body" idx="1"/>
          </p:nvPr>
        </p:nvSpPr>
        <p:spPr>
          <a:xfrm>
            <a:off x="415600" y="2023353"/>
            <a:ext cx="10375500" cy="3883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2133"/>
              </a:spcBef>
              <a:spcAft>
                <a:spcPts val="0"/>
              </a:spcAft>
              <a:buSzPts val="1200"/>
              <a:buChar char="○"/>
              <a:defRPr sz="1600"/>
            </a:lvl2pPr>
            <a:lvl3pPr marL="1371600" lvl="2" indent="-304800" algn="l" rtl="0">
              <a:lnSpc>
                <a:spcPct val="115000"/>
              </a:lnSpc>
              <a:spcBef>
                <a:spcPts val="2133"/>
              </a:spcBef>
              <a:spcAft>
                <a:spcPts val="0"/>
              </a:spcAft>
              <a:buSzPts val="1200"/>
              <a:buChar char="■"/>
              <a:defRPr sz="1600"/>
            </a:lvl3pPr>
            <a:lvl4pPr marL="1828800" lvl="3" indent="-304800" algn="l" rtl="0">
              <a:lnSpc>
                <a:spcPct val="115000"/>
              </a:lnSpc>
              <a:spcBef>
                <a:spcPts val="2133"/>
              </a:spcBef>
              <a:spcAft>
                <a:spcPts val="0"/>
              </a:spcAft>
              <a:buSzPts val="1200"/>
              <a:buChar char="●"/>
              <a:defRPr sz="1600"/>
            </a:lvl4pPr>
            <a:lvl5pPr marL="2286000" lvl="4" indent="-304800" algn="l" rtl="0">
              <a:lnSpc>
                <a:spcPct val="115000"/>
              </a:lnSpc>
              <a:spcBef>
                <a:spcPts val="2133"/>
              </a:spcBef>
              <a:spcAft>
                <a:spcPts val="0"/>
              </a:spcAft>
              <a:buSzPts val="1200"/>
              <a:buChar char="○"/>
              <a:defRPr sz="1600"/>
            </a:lvl5pPr>
            <a:lvl6pPr marL="2743200" lvl="5" indent="-304800" algn="l" rtl="0">
              <a:lnSpc>
                <a:spcPct val="115000"/>
              </a:lnSpc>
              <a:spcBef>
                <a:spcPts val="2133"/>
              </a:spcBef>
              <a:spcAft>
                <a:spcPts val="0"/>
              </a:spcAft>
              <a:buSzPts val="1200"/>
              <a:buChar char="■"/>
              <a:defRPr sz="1600"/>
            </a:lvl6pPr>
            <a:lvl7pPr marL="3200400" lvl="6" indent="-304800" algn="l" rtl="0">
              <a:lnSpc>
                <a:spcPct val="115000"/>
              </a:lnSpc>
              <a:spcBef>
                <a:spcPts val="2133"/>
              </a:spcBef>
              <a:spcAft>
                <a:spcPts val="0"/>
              </a:spcAft>
              <a:buSzPts val="1200"/>
              <a:buChar char="●"/>
              <a:defRPr sz="1600"/>
            </a:lvl7pPr>
            <a:lvl8pPr marL="3657600" lvl="7" indent="-304800" algn="l" rtl="0">
              <a:lnSpc>
                <a:spcPct val="115000"/>
              </a:lnSpc>
              <a:spcBef>
                <a:spcPts val="2133"/>
              </a:spcBef>
              <a:spcAft>
                <a:spcPts val="0"/>
              </a:spcAft>
              <a:buSzPts val="1200"/>
              <a:buChar char="○"/>
              <a:defRPr sz="1600"/>
            </a:lvl8pPr>
            <a:lvl9pPr marL="4114800" lvl="8" indent="-304800" algn="l" rtl="0">
              <a:lnSpc>
                <a:spcPct val="115000"/>
              </a:lnSpc>
              <a:spcBef>
                <a:spcPts val="2133"/>
              </a:spcBef>
              <a:spcAft>
                <a:spcPts val="2133"/>
              </a:spcAft>
              <a:buSzPts val="1200"/>
              <a:buChar char="■"/>
              <a:defRPr sz="1600"/>
            </a:lvl9pPr>
          </a:lstStyle>
          <a:p>
            <a:endParaRPr/>
          </a:p>
        </p:txBody>
      </p:sp>
      <p:pic>
        <p:nvPicPr>
          <p:cNvPr id="468" name="Google Shape;468;g1221d391408_0_292"/>
          <p:cNvPicPr preferRelativeResize="0"/>
          <p:nvPr/>
        </p:nvPicPr>
        <p:blipFill rotWithShape="1">
          <a:blip r:embed="rId2">
            <a:alphaModFix/>
          </a:blip>
          <a:srcRect/>
          <a:stretch/>
        </p:blipFill>
        <p:spPr>
          <a:xfrm>
            <a:off x="11467165" y="6319167"/>
            <a:ext cx="452833" cy="322400"/>
          </a:xfrm>
          <a:prstGeom prst="rect">
            <a:avLst/>
          </a:prstGeom>
          <a:noFill/>
          <a:ln>
            <a:noFill/>
          </a:ln>
        </p:spPr>
      </p:pic>
      <p:sp>
        <p:nvSpPr>
          <p:cNvPr id="469" name="Google Shape;469;g1221d391408_0_292"/>
          <p:cNvSpPr txBox="1">
            <a:spLocks noGrp="1"/>
          </p:cNvSpPr>
          <p:nvPr>
            <p:ph type="title"/>
          </p:nvPr>
        </p:nvSpPr>
        <p:spPr>
          <a:xfrm>
            <a:off x="415600" y="593367"/>
            <a:ext cx="10375500" cy="128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Char char="●"/>
              <a:defRPr/>
            </a:lvl1pPr>
            <a:lvl2pPr lvl="1" algn="l" rtl="0">
              <a:lnSpc>
                <a:spcPct val="100000"/>
              </a:lnSpc>
              <a:spcBef>
                <a:spcPts val="0"/>
              </a:spcBef>
              <a:spcAft>
                <a:spcPts val="0"/>
              </a:spcAft>
              <a:buSzPts val="2800"/>
              <a:buChar char="○"/>
              <a:defRPr/>
            </a:lvl2pPr>
            <a:lvl3pPr lvl="2" algn="l" rtl="0">
              <a:lnSpc>
                <a:spcPct val="100000"/>
              </a:lnSpc>
              <a:spcBef>
                <a:spcPts val="0"/>
              </a:spcBef>
              <a:spcAft>
                <a:spcPts val="0"/>
              </a:spcAft>
              <a:buSzPts val="2800"/>
              <a:buChar char="■"/>
              <a:defRPr/>
            </a:lvl3pPr>
            <a:lvl4pPr lvl="3" algn="l" rtl="0">
              <a:lnSpc>
                <a:spcPct val="100000"/>
              </a:lnSpc>
              <a:spcBef>
                <a:spcPts val="0"/>
              </a:spcBef>
              <a:spcAft>
                <a:spcPts val="0"/>
              </a:spcAft>
              <a:buSzPts val="2800"/>
              <a:buChar char="●"/>
              <a:defRPr/>
            </a:lvl4pPr>
            <a:lvl5pPr lvl="4" algn="l" rtl="0">
              <a:lnSpc>
                <a:spcPct val="100000"/>
              </a:lnSpc>
              <a:spcBef>
                <a:spcPts val="0"/>
              </a:spcBef>
              <a:spcAft>
                <a:spcPts val="0"/>
              </a:spcAft>
              <a:buSzPts val="2800"/>
              <a:buChar char="○"/>
              <a:defRPr/>
            </a:lvl5pPr>
            <a:lvl6pPr lvl="5" algn="l" rtl="0">
              <a:lnSpc>
                <a:spcPct val="100000"/>
              </a:lnSpc>
              <a:spcBef>
                <a:spcPts val="0"/>
              </a:spcBef>
              <a:spcAft>
                <a:spcPts val="0"/>
              </a:spcAft>
              <a:buSzPts val="2800"/>
              <a:buChar char="■"/>
              <a:defRPr/>
            </a:lvl6pPr>
            <a:lvl7pPr lvl="6" algn="l" rtl="0">
              <a:lnSpc>
                <a:spcPct val="100000"/>
              </a:lnSpc>
              <a:spcBef>
                <a:spcPts val="0"/>
              </a:spcBef>
              <a:spcAft>
                <a:spcPts val="0"/>
              </a:spcAft>
              <a:buSzPts val="2800"/>
              <a:buChar char="●"/>
              <a:defRPr/>
            </a:lvl7pPr>
            <a:lvl8pPr lvl="7" algn="l" rtl="0">
              <a:lnSpc>
                <a:spcPct val="100000"/>
              </a:lnSpc>
              <a:spcBef>
                <a:spcPts val="0"/>
              </a:spcBef>
              <a:spcAft>
                <a:spcPts val="0"/>
              </a:spcAft>
              <a:buSzPts val="2800"/>
              <a:buChar char="○"/>
              <a:defRPr/>
            </a:lvl8pPr>
            <a:lvl9pPr lvl="8" algn="l" rtl="0">
              <a:lnSpc>
                <a:spcPct val="100000"/>
              </a:lnSpc>
              <a:spcBef>
                <a:spcPts val="0"/>
              </a:spcBef>
              <a:spcAft>
                <a:spcPts val="0"/>
              </a:spcAft>
              <a:buSzPts val="2800"/>
              <a:buChar char="■"/>
              <a:defRPr/>
            </a:lvl9pPr>
          </a:lstStyle>
          <a:p>
            <a:endParaRPr/>
          </a:p>
        </p:txBody>
      </p:sp>
      <p:sp>
        <p:nvSpPr>
          <p:cNvPr id="470" name="Google Shape;470;g1221d391408_0_292"/>
          <p:cNvSpPr txBox="1"/>
          <p:nvPr/>
        </p:nvSpPr>
        <p:spPr>
          <a:xfrm>
            <a:off x="10951668" y="216433"/>
            <a:ext cx="1031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1" u="none" strike="noStrike" cap="none">
                <a:solidFill>
                  <a:srgbClr val="000000"/>
                </a:solidFill>
                <a:latin typeface="Titillium Web"/>
                <a:ea typeface="Titillium Web"/>
                <a:cs typeface="Titillium Web"/>
                <a:sym typeface="Titillium Web"/>
              </a:rPr>
              <a:t>Confidencial</a:t>
            </a:r>
            <a:endParaRPr/>
          </a:p>
        </p:txBody>
      </p:sp>
    </p:spTree>
    <p:extLst>
      <p:ext uri="{BB962C8B-B14F-4D97-AF65-F5344CB8AC3E}">
        <p14:creationId xmlns:p14="http://schemas.microsoft.com/office/powerpoint/2010/main" val="44780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471"/>
        <p:cNvGrpSpPr/>
        <p:nvPr/>
      </p:nvGrpSpPr>
      <p:grpSpPr>
        <a:xfrm>
          <a:off x="0" y="0"/>
          <a:ext cx="0" cy="0"/>
          <a:chOff x="0" y="0"/>
          <a:chExt cx="0" cy="0"/>
        </a:xfrm>
      </p:grpSpPr>
      <p:sp>
        <p:nvSpPr>
          <p:cNvPr id="472" name="Google Shape;472;g1257e05c2e5_0_61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Char char="●"/>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g1257e05c2e5_0_6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74" name="Google Shape;474;g1257e05c2e5_0_6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 name="Google Shape;475;g1257e05c2e5_0_6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6" name="Google Shape;476;g1257e05c2e5_0_6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24051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477"/>
        <p:cNvGrpSpPr/>
        <p:nvPr/>
      </p:nvGrpSpPr>
      <p:grpSpPr>
        <a:xfrm>
          <a:off x="0" y="0"/>
          <a:ext cx="0" cy="0"/>
          <a:chOff x="0" y="0"/>
          <a:chExt cx="0" cy="0"/>
        </a:xfrm>
      </p:grpSpPr>
      <p:sp>
        <p:nvSpPr>
          <p:cNvPr id="478" name="Google Shape;478;g1257e05c2e5_0_7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g1257e05c2e5_0_7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0" name="Google Shape;480;g1257e05c2e5_0_7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g1257e05c2e5_0_7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2" name="Google Shape;482;g1257e05c2e5_0_7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408606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83"/>
        <p:cNvGrpSpPr/>
        <p:nvPr/>
      </p:nvGrpSpPr>
      <p:grpSpPr>
        <a:xfrm>
          <a:off x="0" y="0"/>
          <a:ext cx="0" cy="0"/>
          <a:chOff x="0" y="0"/>
          <a:chExt cx="0" cy="0"/>
        </a:xfrm>
      </p:grpSpPr>
      <p:sp>
        <p:nvSpPr>
          <p:cNvPr id="484" name="Google Shape;484;g1257e05c2e5_0_1919"/>
          <p:cNvSpPr txBox="1">
            <a:spLocks noGrp="1"/>
          </p:cNvSpPr>
          <p:nvPr>
            <p:ph type="title"/>
          </p:nvPr>
        </p:nvSpPr>
        <p:spPr>
          <a:xfrm>
            <a:off x="609600" y="457200"/>
            <a:ext cx="10972800" cy="381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2667"/>
              <a:buFont typeface="Arial"/>
              <a:buNone/>
              <a:defRPr sz="2667" b="0"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5" name="Google Shape;485;g1257e05c2e5_0_1919"/>
          <p:cNvSpPr txBox="1">
            <a:spLocks noGrp="1"/>
          </p:cNvSpPr>
          <p:nvPr>
            <p:ph type="body" idx="1"/>
          </p:nvPr>
        </p:nvSpPr>
        <p:spPr>
          <a:xfrm>
            <a:off x="609600" y="1066801"/>
            <a:ext cx="10972800" cy="5211900"/>
          </a:xfrm>
          <a:prstGeom prst="rect">
            <a:avLst/>
          </a:prstGeom>
          <a:noFill/>
          <a:ln>
            <a:noFill/>
          </a:ln>
        </p:spPr>
        <p:txBody>
          <a:bodyPr spcFirstLastPara="1" wrap="square" lIns="91425" tIns="45700" rIns="91425" bIns="45700" anchor="t" anchorCtr="0">
            <a:noAutofit/>
          </a:bodyPr>
          <a:lstStyle>
            <a:lvl1pPr marL="457200" marR="0" lvl="0" indent="-347154" algn="l" rtl="0">
              <a:spcBef>
                <a:spcPts val="373"/>
              </a:spcBef>
              <a:spcAft>
                <a:spcPts val="0"/>
              </a:spcAft>
              <a:buClr>
                <a:srgbClr val="B6ADA4"/>
              </a:buClr>
              <a:buSzPts val="1867"/>
              <a:buFont typeface="Arial"/>
              <a:buChar char="•"/>
              <a:defRPr sz="1867" b="0" i="0" u="none" strike="noStrike" cap="none">
                <a:solidFill>
                  <a:srgbClr val="B6ADA4"/>
                </a:solidFill>
                <a:latin typeface="Arial"/>
                <a:ea typeface="Arial"/>
                <a:cs typeface="Arial"/>
                <a:sym typeface="Arial"/>
              </a:defRPr>
            </a:lvl1pPr>
            <a:lvl2pPr marL="914400" marR="0" lvl="1" indent="-330200" algn="l" rtl="0">
              <a:spcBef>
                <a:spcPts val="320"/>
              </a:spcBef>
              <a:spcAft>
                <a:spcPts val="0"/>
              </a:spcAft>
              <a:buClr>
                <a:srgbClr val="B6ADA4"/>
              </a:buClr>
              <a:buSzPts val="1600"/>
              <a:buFont typeface="Arial"/>
              <a:buChar char="–"/>
              <a:defRPr sz="1600" b="0" i="0" u="none" strike="noStrike" cap="none">
                <a:solidFill>
                  <a:srgbClr val="B6ADA4"/>
                </a:solidFill>
                <a:latin typeface="Arial"/>
                <a:ea typeface="Arial"/>
                <a:cs typeface="Arial"/>
                <a:sym typeface="Arial"/>
              </a:defRPr>
            </a:lvl2pPr>
            <a:lvl3pPr marL="1371600" marR="0" lvl="2" indent="-321754" algn="l" rtl="0">
              <a:spcBef>
                <a:spcPts val="293"/>
              </a:spcBef>
              <a:spcAft>
                <a:spcPts val="0"/>
              </a:spcAft>
              <a:buClr>
                <a:srgbClr val="B6ADA4"/>
              </a:buClr>
              <a:buSzPts val="1467"/>
              <a:buFont typeface="Arial"/>
              <a:buChar char="•"/>
              <a:defRPr sz="1467" b="0" i="0" u="none" strike="noStrike" cap="none">
                <a:solidFill>
                  <a:srgbClr val="B6ADA4"/>
                </a:solidFill>
                <a:latin typeface="Arial"/>
                <a:ea typeface="Arial"/>
                <a:cs typeface="Arial"/>
                <a:sym typeface="Arial"/>
              </a:defRPr>
            </a:lvl3pPr>
            <a:lvl4pPr marL="1828800" marR="0" lvl="3" indent="-317500" algn="l" rtl="0">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4pPr>
            <a:lvl5pPr marL="2286000" marR="0" lvl="4" indent="-317500" algn="l" rtl="0">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86" name="Google Shape;486;g1257e05c2e5_0_1919"/>
          <p:cNvSpPr txBox="1">
            <a:spLocks noGrp="1"/>
          </p:cNvSpPr>
          <p:nvPr>
            <p:ph type="ftr" idx="11"/>
          </p:nvPr>
        </p:nvSpPr>
        <p:spPr>
          <a:xfrm>
            <a:off x="508000" y="6553202"/>
            <a:ext cx="7518300" cy="156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87" name="Google Shape;487;g1257e05c2e5_0_1919"/>
          <p:cNvSpPr txBox="1">
            <a:spLocks noGrp="1"/>
          </p:cNvSpPr>
          <p:nvPr>
            <p:ph type="sldNum" idx="12"/>
          </p:nvPr>
        </p:nvSpPr>
        <p:spPr>
          <a:xfrm>
            <a:off x="8839200" y="6553202"/>
            <a:ext cx="2844900" cy="156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6803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raportada 1">
  <p:cSld name="Contraportada 1">
    <p:spTree>
      <p:nvGrpSpPr>
        <p:cNvPr id="1" name="Shape 488"/>
        <p:cNvGrpSpPr/>
        <p:nvPr/>
      </p:nvGrpSpPr>
      <p:grpSpPr>
        <a:xfrm>
          <a:off x="0" y="0"/>
          <a:ext cx="0" cy="0"/>
          <a:chOff x="0" y="0"/>
          <a:chExt cx="0" cy="0"/>
        </a:xfrm>
      </p:grpSpPr>
      <p:pic>
        <p:nvPicPr>
          <p:cNvPr id="489" name="Google Shape;489;g1257e05c2e5_0_3575"/>
          <p:cNvPicPr preferRelativeResize="0"/>
          <p:nvPr/>
        </p:nvPicPr>
        <p:blipFill rotWithShape="1">
          <a:blip r:embed="rId2">
            <a:alphaModFix/>
          </a:blip>
          <a:srcRect/>
          <a:stretch/>
        </p:blipFill>
        <p:spPr>
          <a:xfrm>
            <a:off x="487407" y="306358"/>
            <a:ext cx="3708746" cy="1464953"/>
          </a:xfrm>
          <a:prstGeom prst="rect">
            <a:avLst/>
          </a:prstGeom>
          <a:noFill/>
          <a:ln>
            <a:noFill/>
          </a:ln>
        </p:spPr>
      </p:pic>
      <p:pic>
        <p:nvPicPr>
          <p:cNvPr id="490" name="Google Shape;490;g1257e05c2e5_0_3575"/>
          <p:cNvPicPr preferRelativeResize="0"/>
          <p:nvPr/>
        </p:nvPicPr>
        <p:blipFill rotWithShape="1">
          <a:blip r:embed="rId3">
            <a:alphaModFix/>
          </a:blip>
          <a:srcRect/>
          <a:stretch/>
        </p:blipFill>
        <p:spPr>
          <a:xfrm>
            <a:off x="1714583" y="2313519"/>
            <a:ext cx="1991591" cy="1819569"/>
          </a:xfrm>
          <a:prstGeom prst="rect">
            <a:avLst/>
          </a:prstGeom>
          <a:noFill/>
          <a:ln>
            <a:noFill/>
          </a:ln>
        </p:spPr>
      </p:pic>
      <p:pic>
        <p:nvPicPr>
          <p:cNvPr id="491" name="Google Shape;491;g1257e05c2e5_0_3575"/>
          <p:cNvPicPr preferRelativeResize="0"/>
          <p:nvPr/>
        </p:nvPicPr>
        <p:blipFill rotWithShape="1">
          <a:blip r:embed="rId4">
            <a:alphaModFix/>
          </a:blip>
          <a:srcRect/>
          <a:stretch/>
        </p:blipFill>
        <p:spPr>
          <a:xfrm>
            <a:off x="3759936" y="2297925"/>
            <a:ext cx="1991591" cy="1835164"/>
          </a:xfrm>
          <a:prstGeom prst="rect">
            <a:avLst/>
          </a:prstGeom>
          <a:noFill/>
          <a:ln>
            <a:noFill/>
          </a:ln>
        </p:spPr>
      </p:pic>
      <p:pic>
        <p:nvPicPr>
          <p:cNvPr id="492" name="Google Shape;492;g1257e05c2e5_0_3575"/>
          <p:cNvPicPr preferRelativeResize="0"/>
          <p:nvPr/>
        </p:nvPicPr>
        <p:blipFill rotWithShape="1">
          <a:blip r:embed="rId5">
            <a:alphaModFix/>
          </a:blip>
          <a:srcRect/>
          <a:stretch/>
        </p:blipFill>
        <p:spPr>
          <a:xfrm>
            <a:off x="5805290" y="2271218"/>
            <a:ext cx="1938176" cy="1891083"/>
          </a:xfrm>
          <a:prstGeom prst="rect">
            <a:avLst/>
          </a:prstGeom>
          <a:noFill/>
          <a:ln>
            <a:noFill/>
          </a:ln>
        </p:spPr>
      </p:pic>
      <p:pic>
        <p:nvPicPr>
          <p:cNvPr id="493" name="Google Shape;493;g1257e05c2e5_0_3575"/>
          <p:cNvPicPr preferRelativeResize="0"/>
          <p:nvPr/>
        </p:nvPicPr>
        <p:blipFill rotWithShape="1">
          <a:blip r:embed="rId6">
            <a:alphaModFix/>
          </a:blip>
          <a:srcRect/>
          <a:stretch/>
        </p:blipFill>
        <p:spPr>
          <a:xfrm>
            <a:off x="7797228" y="2271218"/>
            <a:ext cx="1938176" cy="1891083"/>
          </a:xfrm>
          <a:prstGeom prst="rect">
            <a:avLst/>
          </a:prstGeom>
          <a:noFill/>
          <a:ln>
            <a:noFill/>
          </a:ln>
        </p:spPr>
      </p:pic>
      <p:sp>
        <p:nvSpPr>
          <p:cNvPr id="494" name="Google Shape;494;g1257e05c2e5_0_3575"/>
          <p:cNvSpPr txBox="1"/>
          <p:nvPr/>
        </p:nvSpPr>
        <p:spPr>
          <a:xfrm>
            <a:off x="1809598" y="2472342"/>
            <a:ext cx="161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MADRID</a:t>
            </a:r>
            <a:endParaRPr sz="1400" b="0" i="0" u="none" strike="noStrike" cap="none">
              <a:solidFill>
                <a:srgbClr val="000000"/>
              </a:solidFill>
              <a:latin typeface="Arial"/>
              <a:ea typeface="Arial"/>
              <a:cs typeface="Arial"/>
              <a:sym typeface="Arial"/>
            </a:endParaRPr>
          </a:p>
        </p:txBody>
      </p:sp>
      <p:sp>
        <p:nvSpPr>
          <p:cNvPr id="495" name="Google Shape;495;g1257e05c2e5_0_3575"/>
          <p:cNvSpPr txBox="1"/>
          <p:nvPr/>
        </p:nvSpPr>
        <p:spPr>
          <a:xfrm>
            <a:off x="3850260" y="2472342"/>
            <a:ext cx="1689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CIUDAD DE MÉXICO</a:t>
            </a:r>
            <a:endParaRPr sz="1400" b="0" i="0" u="none" strike="noStrike" cap="none">
              <a:solidFill>
                <a:srgbClr val="000000"/>
              </a:solidFill>
              <a:latin typeface="Arial"/>
              <a:ea typeface="Arial"/>
              <a:cs typeface="Arial"/>
              <a:sym typeface="Arial"/>
            </a:endParaRPr>
          </a:p>
        </p:txBody>
      </p:sp>
      <p:sp>
        <p:nvSpPr>
          <p:cNvPr id="496" name="Google Shape;496;g1257e05c2e5_0_3575"/>
          <p:cNvSpPr txBox="1"/>
          <p:nvPr/>
        </p:nvSpPr>
        <p:spPr>
          <a:xfrm>
            <a:off x="5873773" y="2472342"/>
            <a:ext cx="1447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LIMA</a:t>
            </a:r>
            <a:endParaRPr sz="1400" b="0" i="0" u="none" strike="noStrike" cap="none">
              <a:solidFill>
                <a:srgbClr val="000000"/>
              </a:solidFill>
              <a:latin typeface="Arial"/>
              <a:ea typeface="Arial"/>
              <a:cs typeface="Arial"/>
              <a:sym typeface="Arial"/>
            </a:endParaRPr>
          </a:p>
        </p:txBody>
      </p:sp>
      <p:sp>
        <p:nvSpPr>
          <p:cNvPr id="497" name="Google Shape;497;g1257e05c2e5_0_3575"/>
          <p:cNvSpPr txBox="1"/>
          <p:nvPr/>
        </p:nvSpPr>
        <p:spPr>
          <a:xfrm>
            <a:off x="7877247" y="2472342"/>
            <a:ext cx="148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BOGOTÁ</a:t>
            </a:r>
            <a:endParaRPr sz="1400" b="0" i="0" u="none" strike="noStrike" cap="none">
              <a:solidFill>
                <a:srgbClr val="000000"/>
              </a:solidFill>
              <a:latin typeface="Arial"/>
              <a:ea typeface="Arial"/>
              <a:cs typeface="Arial"/>
              <a:sym typeface="Arial"/>
            </a:endParaRPr>
          </a:p>
        </p:txBody>
      </p:sp>
      <p:sp>
        <p:nvSpPr>
          <p:cNvPr id="498" name="Google Shape;498;g1257e05c2e5_0_3575"/>
          <p:cNvSpPr txBox="1"/>
          <p:nvPr/>
        </p:nvSpPr>
        <p:spPr>
          <a:xfrm>
            <a:off x="1809598" y="4234330"/>
            <a:ext cx="17943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a:solidFill>
                  <a:srgbClr val="202492"/>
                </a:solidFill>
                <a:latin typeface="Titillium Web SemiBold"/>
                <a:ea typeface="Titillium Web SemiBold"/>
                <a:cs typeface="Titillium Web SemiBold"/>
                <a:sym typeface="Titillium Web SemiBold"/>
              </a:rPr>
              <a:t>Bluetab</a:t>
            </a:r>
            <a:r>
              <a:rPr lang="es" sz="1600" b="1" i="0" u="none" strike="noStrike" cap="none">
                <a:solidFill>
                  <a:srgbClr val="202492"/>
                </a:solidFill>
                <a:latin typeface="Titillium Web SemiBold"/>
                <a:ea typeface="Titillium Web SemiBold"/>
                <a:cs typeface="Titillium Web SemiBold"/>
                <a:sym typeface="Titillium Web SemiBold"/>
              </a:rPr>
              <a:t> MADRID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Poeta Joan Maragall,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28020 Madrid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España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T: +34 914 571 697</a:t>
            </a:r>
            <a:endParaRPr sz="1400" b="0" i="0" u="none" strike="noStrike" cap="none">
              <a:solidFill>
                <a:srgbClr val="000000"/>
              </a:solidFill>
              <a:latin typeface="Arial"/>
              <a:ea typeface="Arial"/>
              <a:cs typeface="Arial"/>
              <a:sym typeface="Arial"/>
            </a:endParaRPr>
          </a:p>
        </p:txBody>
      </p:sp>
      <p:sp>
        <p:nvSpPr>
          <p:cNvPr id="499" name="Google Shape;499;g1257e05c2e5_0_3575"/>
          <p:cNvSpPr txBox="1"/>
          <p:nvPr/>
        </p:nvSpPr>
        <p:spPr>
          <a:xfrm>
            <a:off x="3850259" y="4234329"/>
            <a:ext cx="1904400" cy="1308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a:solidFill>
                  <a:srgbClr val="202492"/>
                </a:solidFill>
                <a:latin typeface="Titillium Web SemiBold"/>
                <a:ea typeface="Titillium Web SemiBold"/>
                <a:cs typeface="Titillium Web SemiBold"/>
                <a:sym typeface="Titillium Web SemiBold"/>
              </a:rPr>
              <a:t>Bluetab</a:t>
            </a:r>
            <a:r>
              <a:rPr lang="es" sz="1600" b="1" i="0" u="none" strike="noStrike" cap="none">
                <a:solidFill>
                  <a:srgbClr val="202492"/>
                </a:solidFill>
                <a:latin typeface="Titillium Web SemiBold"/>
                <a:ea typeface="Titillium Web SemiBold"/>
                <a:cs typeface="Titillium Web SemiBold"/>
                <a:sym typeface="Titillium Web SemiBold"/>
              </a:rPr>
              <a:t> CDMX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Av. Homero 440, Int. 503</a:t>
            </a:r>
            <a:br>
              <a:rPr lang="es" sz="1100" b="0" i="0" u="none" strike="noStrike" cap="none">
                <a:solidFill>
                  <a:srgbClr val="7F7F7F"/>
                </a:solidFill>
                <a:latin typeface="Open Sans"/>
                <a:ea typeface="Open Sans"/>
                <a:cs typeface="Open Sans"/>
                <a:sym typeface="Open Sans"/>
              </a:rPr>
            </a:br>
            <a:r>
              <a:rPr lang="es" sz="1100" b="0" i="0" u="none" strike="noStrike" cap="none">
                <a:solidFill>
                  <a:srgbClr val="7F7F7F"/>
                </a:solidFill>
                <a:latin typeface="Open Sans"/>
                <a:ea typeface="Open Sans"/>
                <a:cs typeface="Open Sans"/>
                <a:sym typeface="Open Sans"/>
              </a:rPr>
              <a:t>Col. Polanco. Chapultepec</a:t>
            </a:r>
            <a:br>
              <a:rPr lang="es" sz="1100" b="0" i="0" u="none" strike="noStrike" cap="none">
                <a:solidFill>
                  <a:srgbClr val="7F7F7F"/>
                </a:solidFill>
                <a:latin typeface="Open Sans"/>
                <a:ea typeface="Open Sans"/>
                <a:cs typeface="Open Sans"/>
                <a:sym typeface="Open Sans"/>
              </a:rPr>
            </a:br>
            <a:r>
              <a:rPr lang="es" sz="1100" b="0" i="0" u="none" strike="noStrike" cap="none">
                <a:solidFill>
                  <a:srgbClr val="7F7F7F"/>
                </a:solidFill>
                <a:latin typeface="Open Sans"/>
                <a:ea typeface="Open Sans"/>
                <a:cs typeface="Open Sans"/>
                <a:sym typeface="Open Sans"/>
              </a:rPr>
              <a:t>CP 11560, CDMX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México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T: +521 55 75771781</a:t>
            </a:r>
            <a:endParaRPr sz="1400" b="0" i="0" u="none" strike="noStrike" cap="none">
              <a:solidFill>
                <a:srgbClr val="000000"/>
              </a:solidFill>
              <a:latin typeface="Arial"/>
              <a:ea typeface="Arial"/>
              <a:cs typeface="Arial"/>
              <a:sym typeface="Arial"/>
            </a:endParaRPr>
          </a:p>
        </p:txBody>
      </p:sp>
      <p:sp>
        <p:nvSpPr>
          <p:cNvPr id="500" name="Google Shape;500;g1257e05c2e5_0_3575"/>
          <p:cNvSpPr txBox="1"/>
          <p:nvPr/>
        </p:nvSpPr>
        <p:spPr>
          <a:xfrm>
            <a:off x="5873773" y="4234329"/>
            <a:ext cx="1759500" cy="1308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a:solidFill>
                  <a:srgbClr val="202492"/>
                </a:solidFill>
                <a:latin typeface="Titillium Web SemiBold"/>
                <a:ea typeface="Titillium Web SemiBold"/>
                <a:cs typeface="Titillium Web SemiBold"/>
                <a:sym typeface="Titillium Web SemiBold"/>
              </a:rPr>
              <a:t>Bluetab</a:t>
            </a:r>
            <a:r>
              <a:rPr lang="es" sz="1600" b="1" i="0" u="none" strike="noStrike" cap="none">
                <a:solidFill>
                  <a:srgbClr val="202492"/>
                </a:solidFill>
                <a:latin typeface="Titillium Web SemiBold"/>
                <a:ea typeface="Titillium Web SemiBold"/>
                <a:cs typeface="Titillium Web SemiBold"/>
                <a:sym typeface="Titillium Web SemiBold"/>
              </a:rPr>
              <a:t> LIMA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Av. Javier Prado Este 560 Oficina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1401, San Isidro Lima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Perú</a:t>
            </a:r>
            <a:endParaRPr sz="1100" b="0" i="0" u="none" strike="noStrike" cap="none">
              <a:solidFill>
                <a:srgbClr val="7F7F7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T: +51 (1) 391-8315</a:t>
            </a:r>
            <a:endParaRPr sz="1400" b="0" i="0" u="none" strike="noStrike" cap="none">
              <a:solidFill>
                <a:srgbClr val="000000"/>
              </a:solidFill>
              <a:latin typeface="Arial"/>
              <a:ea typeface="Arial"/>
              <a:cs typeface="Arial"/>
              <a:sym typeface="Arial"/>
            </a:endParaRPr>
          </a:p>
        </p:txBody>
      </p:sp>
      <p:sp>
        <p:nvSpPr>
          <p:cNvPr id="501" name="Google Shape;501;g1257e05c2e5_0_3575"/>
          <p:cNvSpPr txBox="1"/>
          <p:nvPr/>
        </p:nvSpPr>
        <p:spPr>
          <a:xfrm>
            <a:off x="7877247" y="4234329"/>
            <a:ext cx="1826100" cy="1308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a:solidFill>
                  <a:srgbClr val="202492"/>
                </a:solidFill>
                <a:latin typeface="Titillium Web SemiBold"/>
                <a:ea typeface="Titillium Web SemiBold"/>
                <a:cs typeface="Titillium Web SemiBold"/>
                <a:sym typeface="Titillium Web SemiBold"/>
              </a:rPr>
              <a:t>Bluetab</a:t>
            </a:r>
            <a:r>
              <a:rPr lang="es" sz="1600" b="1" i="0" u="none" strike="noStrike" cap="none">
                <a:solidFill>
                  <a:srgbClr val="202492"/>
                </a:solidFill>
                <a:latin typeface="Titillium Web SemiBold"/>
                <a:ea typeface="Titillium Web SemiBold"/>
                <a:cs typeface="Titillium Web SemiBold"/>
                <a:sym typeface="Titillium Web SemiBold"/>
              </a:rPr>
              <a:t> BOGOTÁ</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Cra. 7 #71-21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Torre B, piso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Bogotá DC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Colombia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Open Sans"/>
                <a:ea typeface="Open Sans"/>
                <a:cs typeface="Open Sans"/>
                <a:sym typeface="Open Sans"/>
              </a:rPr>
              <a:t>T: +57 (1) 3135831-32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7727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02"/>
        <p:cNvGrpSpPr/>
        <p:nvPr/>
      </p:nvGrpSpPr>
      <p:grpSpPr>
        <a:xfrm>
          <a:off x="0" y="0"/>
          <a:ext cx="0" cy="0"/>
          <a:chOff x="0" y="0"/>
          <a:chExt cx="0" cy="0"/>
        </a:xfrm>
      </p:grpSpPr>
      <p:sp>
        <p:nvSpPr>
          <p:cNvPr id="503" name="Google Shape;503;g1257e05c2e5_0_4487"/>
          <p:cNvSpPr txBox="1">
            <a:spLocks noGrp="1"/>
          </p:cNvSpPr>
          <p:nvPr>
            <p:ph type="body" idx="1"/>
          </p:nvPr>
        </p:nvSpPr>
        <p:spPr>
          <a:xfrm>
            <a:off x="415600" y="2023353"/>
            <a:ext cx="10375500" cy="3883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2133"/>
              </a:spcBef>
              <a:spcAft>
                <a:spcPts val="0"/>
              </a:spcAft>
              <a:buSzPts val="1200"/>
              <a:buChar char="○"/>
              <a:defRPr sz="1600"/>
            </a:lvl2pPr>
            <a:lvl3pPr marL="1371600" lvl="2" indent="-304800" algn="l" rtl="0">
              <a:lnSpc>
                <a:spcPct val="115000"/>
              </a:lnSpc>
              <a:spcBef>
                <a:spcPts val="2133"/>
              </a:spcBef>
              <a:spcAft>
                <a:spcPts val="0"/>
              </a:spcAft>
              <a:buSzPts val="1200"/>
              <a:buChar char="■"/>
              <a:defRPr sz="1600"/>
            </a:lvl3pPr>
            <a:lvl4pPr marL="1828800" lvl="3" indent="-304800" algn="l" rtl="0">
              <a:lnSpc>
                <a:spcPct val="115000"/>
              </a:lnSpc>
              <a:spcBef>
                <a:spcPts val="2133"/>
              </a:spcBef>
              <a:spcAft>
                <a:spcPts val="0"/>
              </a:spcAft>
              <a:buSzPts val="1200"/>
              <a:buChar char="●"/>
              <a:defRPr sz="1600"/>
            </a:lvl4pPr>
            <a:lvl5pPr marL="2286000" lvl="4" indent="-304800" algn="l" rtl="0">
              <a:lnSpc>
                <a:spcPct val="115000"/>
              </a:lnSpc>
              <a:spcBef>
                <a:spcPts val="2133"/>
              </a:spcBef>
              <a:spcAft>
                <a:spcPts val="0"/>
              </a:spcAft>
              <a:buSzPts val="1200"/>
              <a:buChar char="○"/>
              <a:defRPr sz="1600"/>
            </a:lvl5pPr>
            <a:lvl6pPr marL="2743200" lvl="5" indent="-304800" algn="l" rtl="0">
              <a:lnSpc>
                <a:spcPct val="115000"/>
              </a:lnSpc>
              <a:spcBef>
                <a:spcPts val="2133"/>
              </a:spcBef>
              <a:spcAft>
                <a:spcPts val="0"/>
              </a:spcAft>
              <a:buSzPts val="1200"/>
              <a:buChar char="■"/>
              <a:defRPr sz="1600"/>
            </a:lvl6pPr>
            <a:lvl7pPr marL="3200400" lvl="6" indent="-304800" algn="l" rtl="0">
              <a:lnSpc>
                <a:spcPct val="115000"/>
              </a:lnSpc>
              <a:spcBef>
                <a:spcPts val="2133"/>
              </a:spcBef>
              <a:spcAft>
                <a:spcPts val="0"/>
              </a:spcAft>
              <a:buSzPts val="1200"/>
              <a:buChar char="●"/>
              <a:defRPr sz="1600"/>
            </a:lvl7pPr>
            <a:lvl8pPr marL="3657600" lvl="7" indent="-304800" algn="l" rtl="0">
              <a:lnSpc>
                <a:spcPct val="115000"/>
              </a:lnSpc>
              <a:spcBef>
                <a:spcPts val="2133"/>
              </a:spcBef>
              <a:spcAft>
                <a:spcPts val="0"/>
              </a:spcAft>
              <a:buSzPts val="1200"/>
              <a:buChar char="○"/>
              <a:defRPr sz="1600"/>
            </a:lvl8pPr>
            <a:lvl9pPr marL="4114800" lvl="8" indent="-304800" algn="l" rtl="0">
              <a:lnSpc>
                <a:spcPct val="115000"/>
              </a:lnSpc>
              <a:spcBef>
                <a:spcPts val="2133"/>
              </a:spcBef>
              <a:spcAft>
                <a:spcPts val="2133"/>
              </a:spcAft>
              <a:buSzPts val="1200"/>
              <a:buChar char="■"/>
              <a:defRPr sz="1600"/>
            </a:lvl9pPr>
          </a:lstStyle>
          <a:p>
            <a:endParaRPr/>
          </a:p>
        </p:txBody>
      </p:sp>
      <p:pic>
        <p:nvPicPr>
          <p:cNvPr id="504" name="Google Shape;504;g1257e05c2e5_0_4487"/>
          <p:cNvPicPr preferRelativeResize="0"/>
          <p:nvPr/>
        </p:nvPicPr>
        <p:blipFill rotWithShape="1">
          <a:blip r:embed="rId2">
            <a:alphaModFix/>
          </a:blip>
          <a:srcRect/>
          <a:stretch/>
        </p:blipFill>
        <p:spPr>
          <a:xfrm>
            <a:off x="11467165" y="6319167"/>
            <a:ext cx="452833" cy="322400"/>
          </a:xfrm>
          <a:prstGeom prst="rect">
            <a:avLst/>
          </a:prstGeom>
          <a:noFill/>
          <a:ln>
            <a:noFill/>
          </a:ln>
        </p:spPr>
      </p:pic>
      <p:sp>
        <p:nvSpPr>
          <p:cNvPr id="505" name="Google Shape;505;g1257e05c2e5_0_4487"/>
          <p:cNvSpPr txBox="1">
            <a:spLocks noGrp="1"/>
          </p:cNvSpPr>
          <p:nvPr>
            <p:ph type="title"/>
          </p:nvPr>
        </p:nvSpPr>
        <p:spPr>
          <a:xfrm>
            <a:off x="415600" y="593367"/>
            <a:ext cx="10375500" cy="128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Char char="●"/>
              <a:defRPr/>
            </a:lvl1pPr>
            <a:lvl2pPr lvl="1" algn="l" rtl="0">
              <a:lnSpc>
                <a:spcPct val="100000"/>
              </a:lnSpc>
              <a:spcBef>
                <a:spcPts val="0"/>
              </a:spcBef>
              <a:spcAft>
                <a:spcPts val="0"/>
              </a:spcAft>
              <a:buSzPts val="2800"/>
              <a:buChar char="○"/>
              <a:defRPr/>
            </a:lvl2pPr>
            <a:lvl3pPr lvl="2" algn="l" rtl="0">
              <a:lnSpc>
                <a:spcPct val="100000"/>
              </a:lnSpc>
              <a:spcBef>
                <a:spcPts val="0"/>
              </a:spcBef>
              <a:spcAft>
                <a:spcPts val="0"/>
              </a:spcAft>
              <a:buSzPts val="2800"/>
              <a:buChar char="■"/>
              <a:defRPr/>
            </a:lvl3pPr>
            <a:lvl4pPr lvl="3" algn="l" rtl="0">
              <a:lnSpc>
                <a:spcPct val="100000"/>
              </a:lnSpc>
              <a:spcBef>
                <a:spcPts val="0"/>
              </a:spcBef>
              <a:spcAft>
                <a:spcPts val="0"/>
              </a:spcAft>
              <a:buSzPts val="2800"/>
              <a:buChar char="●"/>
              <a:defRPr/>
            </a:lvl4pPr>
            <a:lvl5pPr lvl="4" algn="l" rtl="0">
              <a:lnSpc>
                <a:spcPct val="100000"/>
              </a:lnSpc>
              <a:spcBef>
                <a:spcPts val="0"/>
              </a:spcBef>
              <a:spcAft>
                <a:spcPts val="0"/>
              </a:spcAft>
              <a:buSzPts val="2800"/>
              <a:buChar char="○"/>
              <a:defRPr/>
            </a:lvl5pPr>
            <a:lvl6pPr lvl="5" algn="l" rtl="0">
              <a:lnSpc>
                <a:spcPct val="100000"/>
              </a:lnSpc>
              <a:spcBef>
                <a:spcPts val="0"/>
              </a:spcBef>
              <a:spcAft>
                <a:spcPts val="0"/>
              </a:spcAft>
              <a:buSzPts val="2800"/>
              <a:buChar char="■"/>
              <a:defRPr/>
            </a:lvl6pPr>
            <a:lvl7pPr lvl="6" algn="l" rtl="0">
              <a:lnSpc>
                <a:spcPct val="100000"/>
              </a:lnSpc>
              <a:spcBef>
                <a:spcPts val="0"/>
              </a:spcBef>
              <a:spcAft>
                <a:spcPts val="0"/>
              </a:spcAft>
              <a:buSzPts val="2800"/>
              <a:buChar char="●"/>
              <a:defRPr/>
            </a:lvl7pPr>
            <a:lvl8pPr lvl="7" algn="l" rtl="0">
              <a:lnSpc>
                <a:spcPct val="100000"/>
              </a:lnSpc>
              <a:spcBef>
                <a:spcPts val="0"/>
              </a:spcBef>
              <a:spcAft>
                <a:spcPts val="0"/>
              </a:spcAft>
              <a:buSzPts val="2800"/>
              <a:buChar char="○"/>
              <a:defRPr/>
            </a:lvl8pPr>
            <a:lvl9pPr lvl="8" algn="l" rtl="0">
              <a:lnSpc>
                <a:spcPct val="100000"/>
              </a:lnSpc>
              <a:spcBef>
                <a:spcPts val="0"/>
              </a:spcBef>
              <a:spcAft>
                <a:spcPts val="0"/>
              </a:spcAft>
              <a:buSzPts val="2800"/>
              <a:buChar char="■"/>
              <a:defRPr/>
            </a:lvl9pPr>
          </a:lstStyle>
          <a:p>
            <a:endParaRPr/>
          </a:p>
        </p:txBody>
      </p:sp>
      <p:sp>
        <p:nvSpPr>
          <p:cNvPr id="506" name="Google Shape;506;g1257e05c2e5_0_4487"/>
          <p:cNvSpPr txBox="1"/>
          <p:nvPr/>
        </p:nvSpPr>
        <p:spPr>
          <a:xfrm>
            <a:off x="10951668" y="216433"/>
            <a:ext cx="1031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1" u="none" strike="noStrike" cap="none">
                <a:solidFill>
                  <a:srgbClr val="000000"/>
                </a:solidFill>
                <a:latin typeface="Titillium Web"/>
                <a:ea typeface="Titillium Web"/>
                <a:cs typeface="Titillium Web"/>
                <a:sym typeface="Titillium Web"/>
              </a:rPr>
              <a:t>Confidencial</a:t>
            </a:r>
            <a:endParaRPr/>
          </a:p>
        </p:txBody>
      </p:sp>
    </p:spTree>
    <p:extLst>
      <p:ext uri="{BB962C8B-B14F-4D97-AF65-F5344CB8AC3E}">
        <p14:creationId xmlns:p14="http://schemas.microsoft.com/office/powerpoint/2010/main" val="2740886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7"/>
        <p:cNvGrpSpPr/>
        <p:nvPr/>
      </p:nvGrpSpPr>
      <p:grpSpPr>
        <a:xfrm>
          <a:off x="0" y="0"/>
          <a:ext cx="0" cy="0"/>
          <a:chOff x="0" y="0"/>
          <a:chExt cx="0" cy="0"/>
        </a:xfrm>
      </p:grpSpPr>
      <p:sp>
        <p:nvSpPr>
          <p:cNvPr id="508" name="Google Shape;508;g12272a57722_0_625"/>
          <p:cNvSpPr txBox="1">
            <a:spLocks noGrp="1"/>
          </p:cNvSpPr>
          <p:nvPr>
            <p:ph type="title"/>
          </p:nvPr>
        </p:nvSpPr>
        <p:spPr>
          <a:xfrm>
            <a:off x="711200" y="762000"/>
            <a:ext cx="10160100" cy="11433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chemeClr val="accent1"/>
              </a:buClr>
              <a:buSzPts val="2400"/>
              <a:buChar char="●"/>
              <a:defRPr sz="19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509" name="Google Shape;509;g12272a57722_0_625"/>
          <p:cNvSpPr txBox="1">
            <a:spLocks noGrp="1"/>
          </p:cNvSpPr>
          <p:nvPr>
            <p:ph type="body" idx="1"/>
          </p:nvPr>
        </p:nvSpPr>
        <p:spPr>
          <a:xfrm>
            <a:off x="711200" y="711200"/>
            <a:ext cx="6705600" cy="432000"/>
          </a:xfrm>
          <a:prstGeom prst="rect">
            <a:avLst/>
          </a:prstGeom>
          <a:noFill/>
          <a:ln>
            <a:noFill/>
          </a:ln>
        </p:spPr>
        <p:txBody>
          <a:bodyPr spcFirstLastPara="1" wrap="square" lIns="121900" tIns="60925" rIns="121900" bIns="60925" anchor="t" anchorCtr="0">
            <a:noAutofit/>
          </a:bodyPr>
          <a:lstStyle>
            <a:lvl1pPr marL="457200" lvl="0" indent="-228600" algn="l" rtl="0">
              <a:spcBef>
                <a:spcPts val="300"/>
              </a:spcBef>
              <a:spcAft>
                <a:spcPts val="0"/>
              </a:spcAft>
              <a:buClr>
                <a:schemeClr val="dk1"/>
              </a:buClr>
              <a:buSzPts val="1700"/>
              <a:buFont typeface="Roboto Light"/>
              <a:buNone/>
              <a:defRPr sz="1700" b="0">
                <a:solidFill>
                  <a:schemeClr val="dk1"/>
                </a:solidFill>
                <a:latin typeface="Roboto Light"/>
                <a:ea typeface="Roboto Light"/>
                <a:cs typeface="Roboto Light"/>
                <a:sym typeface="Roboto Light"/>
              </a:defRPr>
            </a:lvl1pPr>
            <a:lvl2pPr marL="914400" lvl="1" indent="-228600" algn="l" rtl="0">
              <a:spcBef>
                <a:spcPts val="300"/>
              </a:spcBef>
              <a:spcAft>
                <a:spcPts val="0"/>
              </a:spcAft>
              <a:buClr>
                <a:srgbClr val="A2A2A2"/>
              </a:buClr>
              <a:buSzPts val="1400"/>
              <a:buFont typeface="Arial"/>
              <a:buNone/>
              <a:defRPr sz="1400">
                <a:latin typeface="Arial"/>
                <a:ea typeface="Arial"/>
                <a:cs typeface="Arial"/>
                <a:sym typeface="Arial"/>
              </a:defRPr>
            </a:lvl2pPr>
            <a:lvl3pPr marL="1371600" lvl="2" indent="-228600" algn="l" rtl="0">
              <a:spcBef>
                <a:spcPts val="300"/>
              </a:spcBef>
              <a:spcAft>
                <a:spcPts val="0"/>
              </a:spcAft>
              <a:buClr>
                <a:srgbClr val="A2A2A2"/>
              </a:buClr>
              <a:buSzPts val="1400"/>
              <a:buFont typeface="Arial"/>
              <a:buNone/>
              <a:defRPr sz="1400">
                <a:latin typeface="Arial"/>
                <a:ea typeface="Arial"/>
                <a:cs typeface="Arial"/>
                <a:sym typeface="Arial"/>
              </a:defRPr>
            </a:lvl3pPr>
            <a:lvl4pPr marL="1828800" lvl="3" indent="-228600" algn="l" rtl="0">
              <a:spcBef>
                <a:spcPts val="300"/>
              </a:spcBef>
              <a:spcAft>
                <a:spcPts val="0"/>
              </a:spcAft>
              <a:buClr>
                <a:srgbClr val="A2A2A2"/>
              </a:buClr>
              <a:buSzPts val="1400"/>
              <a:buFont typeface="Arial"/>
              <a:buNone/>
              <a:defRPr sz="1400">
                <a:latin typeface="Arial"/>
                <a:ea typeface="Arial"/>
                <a:cs typeface="Arial"/>
                <a:sym typeface="Arial"/>
              </a:defRPr>
            </a:lvl4pPr>
            <a:lvl5pPr marL="2286000" lvl="4" indent="-228600" algn="l" rtl="0">
              <a:spcBef>
                <a:spcPts val="300"/>
              </a:spcBef>
              <a:spcAft>
                <a:spcPts val="0"/>
              </a:spcAft>
              <a:buClr>
                <a:srgbClr val="A2A2A2"/>
              </a:buClr>
              <a:buSzPts val="1400"/>
              <a:buFont typeface="Arial"/>
              <a:buNone/>
              <a:defRPr sz="1400">
                <a:latin typeface="Arial"/>
                <a:ea typeface="Arial"/>
                <a:cs typeface="Arial"/>
                <a:sym typeface="Arial"/>
              </a:defRPr>
            </a:lvl5pPr>
            <a:lvl6pPr marL="2743200" lvl="5" indent="-381000" algn="l" rtl="0">
              <a:spcBef>
                <a:spcPts val="500"/>
              </a:spcBef>
              <a:spcAft>
                <a:spcPts val="0"/>
              </a:spcAft>
              <a:buClr>
                <a:schemeClr val="dk1"/>
              </a:buClr>
              <a:buSzPts val="2400"/>
              <a:buChar char="■"/>
              <a:defRPr sz="1900"/>
            </a:lvl6pPr>
            <a:lvl7pPr marL="3200400" lvl="6" indent="-381000" algn="l" rtl="0">
              <a:spcBef>
                <a:spcPts val="500"/>
              </a:spcBef>
              <a:spcAft>
                <a:spcPts val="0"/>
              </a:spcAft>
              <a:buClr>
                <a:schemeClr val="dk1"/>
              </a:buClr>
              <a:buSzPts val="2400"/>
              <a:buChar char="●"/>
              <a:defRPr sz="1900"/>
            </a:lvl7pPr>
            <a:lvl8pPr marL="3657600" lvl="7" indent="-381000" algn="l" rtl="0">
              <a:spcBef>
                <a:spcPts val="500"/>
              </a:spcBef>
              <a:spcAft>
                <a:spcPts val="0"/>
              </a:spcAft>
              <a:buClr>
                <a:schemeClr val="dk1"/>
              </a:buClr>
              <a:buSzPts val="2400"/>
              <a:buChar char="○"/>
              <a:defRPr sz="1900"/>
            </a:lvl8pPr>
            <a:lvl9pPr marL="4114800" lvl="8" indent="-381000" algn="l" rtl="0">
              <a:spcBef>
                <a:spcPts val="500"/>
              </a:spcBef>
              <a:spcAft>
                <a:spcPts val="0"/>
              </a:spcAft>
              <a:buClr>
                <a:schemeClr val="dk1"/>
              </a:buClr>
              <a:buSzPts val="2400"/>
              <a:buChar char="■"/>
              <a:defRPr sz="1900"/>
            </a:lvl9pPr>
          </a:lstStyle>
          <a:p>
            <a:endParaRPr/>
          </a:p>
        </p:txBody>
      </p:sp>
    </p:spTree>
    <p:extLst>
      <p:ext uri="{BB962C8B-B14F-4D97-AF65-F5344CB8AC3E}">
        <p14:creationId xmlns:p14="http://schemas.microsoft.com/office/powerpoint/2010/main" val="77727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exto y destacados">
  <p:cSld name="Slide de texto y destacados">
    <p:spTree>
      <p:nvGrpSpPr>
        <p:cNvPr id="1" name="Shape 31"/>
        <p:cNvGrpSpPr/>
        <p:nvPr/>
      </p:nvGrpSpPr>
      <p:grpSpPr>
        <a:xfrm>
          <a:off x="0" y="0"/>
          <a:ext cx="0" cy="0"/>
          <a:chOff x="0" y="0"/>
          <a:chExt cx="0" cy="0"/>
        </a:xfrm>
      </p:grpSpPr>
      <p:sp>
        <p:nvSpPr>
          <p:cNvPr id="32" name="Google Shape;32;p93"/>
          <p:cNvSpPr txBox="1">
            <a:spLocks noGrp="1"/>
          </p:cNvSpPr>
          <p:nvPr>
            <p:ph type="body" idx="1"/>
          </p:nvPr>
        </p:nvSpPr>
        <p:spPr>
          <a:xfrm>
            <a:off x="695325" y="1808163"/>
            <a:ext cx="6069542" cy="4429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361950" algn="l" rtl="0">
              <a:lnSpc>
                <a:spcPct val="100000"/>
              </a:lnSpc>
              <a:spcBef>
                <a:spcPts val="600"/>
              </a:spcBef>
              <a:spcAft>
                <a:spcPts val="0"/>
              </a:spcAft>
              <a:buClr>
                <a:schemeClr val="accent2"/>
              </a:buClr>
              <a:buSzPts val="2100"/>
              <a:buFont typeface="Arial"/>
              <a:buChar char="/"/>
              <a:defRPr sz="1400" b="0" i="0" u="none" strike="noStrike" cap="none">
                <a:solidFill>
                  <a:srgbClr val="7F7F7F"/>
                </a:solidFill>
                <a:latin typeface="Arial"/>
                <a:ea typeface="Arial"/>
                <a:cs typeface="Arial"/>
                <a:sym typeface="Arial"/>
              </a:defRPr>
            </a:lvl2pPr>
            <a:lvl3pPr marL="1371600" marR="0" lvl="2" indent="-228600" algn="l" rtl="0">
              <a:lnSpc>
                <a:spcPct val="100000"/>
              </a:lnSpc>
              <a:spcBef>
                <a:spcPts val="60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3pPr>
            <a:lvl4pPr marL="1828800" marR="0" lvl="3" indent="-298450" algn="l" rtl="0">
              <a:lnSpc>
                <a:spcPct val="10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93"/>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E95E15"/>
                </a:solidFill>
                <a:latin typeface="Titillium Web SemiBold"/>
                <a:ea typeface="Titillium Web SemiBold"/>
                <a:cs typeface="Titillium Web SemiBold"/>
                <a:sym typeface="Titillium Web Semi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93"/>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chemeClr val="accent1"/>
                </a:solidFill>
                <a:latin typeface="Titillium Web SemiBold"/>
                <a:ea typeface="Titillium Web SemiBold"/>
                <a:cs typeface="Titillium Web SemiBold"/>
                <a:sym typeface="Titillium Web SemiBold"/>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93"/>
          <p:cNvSpPr txBox="1">
            <a:spLocks noGrp="1"/>
          </p:cNvSpPr>
          <p:nvPr>
            <p:ph type="body" idx="3"/>
          </p:nvPr>
        </p:nvSpPr>
        <p:spPr>
          <a:xfrm>
            <a:off x="6945313" y="1808163"/>
            <a:ext cx="4551362" cy="720197"/>
          </a:xfrm>
          <a:prstGeom prst="rect">
            <a:avLst/>
          </a:prstGeom>
          <a:solidFill>
            <a:srgbClr val="DAD7CB"/>
          </a:solid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6" name="Google Shape;36;p93"/>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37" name="Google Shape;37;p93"/>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38" name="Google Shape;38;p93"/>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598450943"/>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Índice opción 2 1">
  <p:cSld name="Índice opción 2 1">
    <p:spTree>
      <p:nvGrpSpPr>
        <p:cNvPr id="1" name="Shape 510"/>
        <p:cNvGrpSpPr/>
        <p:nvPr/>
      </p:nvGrpSpPr>
      <p:grpSpPr>
        <a:xfrm>
          <a:off x="0" y="0"/>
          <a:ext cx="0" cy="0"/>
          <a:chOff x="0" y="0"/>
          <a:chExt cx="0" cy="0"/>
        </a:xfrm>
      </p:grpSpPr>
      <p:pic>
        <p:nvPicPr>
          <p:cNvPr id="511" name="Google Shape;511;gf3f6537861_0_10312"/>
          <p:cNvPicPr preferRelativeResize="0"/>
          <p:nvPr/>
        </p:nvPicPr>
        <p:blipFill rotWithShape="1">
          <a:blip r:embed="rId2">
            <a:alphaModFix/>
          </a:blip>
          <a:srcRect/>
          <a:stretch/>
        </p:blipFill>
        <p:spPr>
          <a:xfrm>
            <a:off x="1" y="0"/>
            <a:ext cx="12195975" cy="6872943"/>
          </a:xfrm>
          <a:prstGeom prst="rect">
            <a:avLst/>
          </a:prstGeom>
          <a:noFill/>
          <a:ln>
            <a:noFill/>
          </a:ln>
        </p:spPr>
      </p:pic>
      <p:sp>
        <p:nvSpPr>
          <p:cNvPr id="512" name="Google Shape;512;gf3f6537861_0_10312"/>
          <p:cNvSpPr txBox="1"/>
          <p:nvPr/>
        </p:nvSpPr>
        <p:spPr>
          <a:xfrm>
            <a:off x="695325" y="324197"/>
            <a:ext cx="2477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 sz="3200" b="1" i="0" u="none" strike="noStrike" cap="none">
                <a:solidFill>
                  <a:srgbClr val="E95E15"/>
                </a:solidFill>
                <a:latin typeface="Titillium Web SemiBold"/>
                <a:ea typeface="Titillium Web SemiBold"/>
                <a:cs typeface="Titillium Web SemiBold"/>
                <a:sym typeface="Titillium Web SemiBold"/>
              </a:rPr>
              <a:t>ÍNDICE</a:t>
            </a:r>
            <a:endParaRPr sz="1800" b="1" i="0" u="none" strike="noStrike" cap="none">
              <a:solidFill>
                <a:srgbClr val="E95E15"/>
              </a:solidFill>
              <a:latin typeface="Titillium Web SemiBold"/>
              <a:ea typeface="Titillium Web SemiBold"/>
              <a:cs typeface="Titillium Web SemiBold"/>
              <a:sym typeface="Titillium Web SemiBold"/>
            </a:endParaRPr>
          </a:p>
        </p:txBody>
      </p:sp>
      <p:sp>
        <p:nvSpPr>
          <p:cNvPr id="513" name="Google Shape;513;gf3f6537861_0_10312"/>
          <p:cNvSpPr txBox="1">
            <a:spLocks noGrp="1"/>
          </p:cNvSpPr>
          <p:nvPr>
            <p:ph type="body" idx="1"/>
          </p:nvPr>
        </p:nvSpPr>
        <p:spPr>
          <a:xfrm>
            <a:off x="695325" y="1319876"/>
            <a:ext cx="6101700" cy="4572900"/>
          </a:xfrm>
          <a:prstGeom prst="rect">
            <a:avLst/>
          </a:prstGeom>
          <a:noFill/>
          <a:ln>
            <a:noFill/>
          </a:ln>
        </p:spPr>
        <p:txBody>
          <a:bodyPr spcFirstLastPara="1" wrap="square" lIns="91425" tIns="45700" rIns="91425" bIns="45700" anchor="t" anchorCtr="0">
            <a:noAutofit/>
          </a:bodyPr>
          <a:lstStyle>
            <a:lvl1pPr marL="457200" marR="0" lvl="0" indent="-411480" algn="l" rtl="0">
              <a:lnSpc>
                <a:spcPct val="100000"/>
              </a:lnSpc>
              <a:spcBef>
                <a:spcPts val="1200"/>
              </a:spcBef>
              <a:spcAft>
                <a:spcPts val="0"/>
              </a:spcAft>
              <a:buClr>
                <a:srgbClr val="202492"/>
              </a:buClr>
              <a:buSzPts val="2880"/>
              <a:buFont typeface="Arial"/>
              <a:buAutoNum type="arabicPeriod"/>
              <a:defRPr sz="2400" b="0" i="0" u="none" strike="noStrike" cap="none">
                <a:solidFill>
                  <a:srgbClr val="9C9C9E"/>
                </a:solidFill>
                <a:latin typeface="Open Sans"/>
                <a:ea typeface="Open Sans"/>
                <a:cs typeface="Open Sans"/>
                <a:sym typeface="Open Sans"/>
              </a:defRPr>
            </a:lvl1pPr>
            <a:lvl2pPr marL="914400" marR="0" lvl="1" indent="-330200" algn="l" rtl="0">
              <a:lnSpc>
                <a:spcPct val="100000"/>
              </a:lnSpc>
              <a:spcBef>
                <a:spcPts val="320"/>
              </a:spcBef>
              <a:spcAft>
                <a:spcPts val="0"/>
              </a:spcAft>
              <a:buClr>
                <a:srgbClr val="B6ADA4"/>
              </a:buClr>
              <a:buSzPts val="1600"/>
              <a:buFont typeface="Arial"/>
              <a:buChar char="–"/>
              <a:defRPr sz="1600" b="0" i="0" u="none" strike="noStrike" cap="none">
                <a:solidFill>
                  <a:srgbClr val="B6ADA4"/>
                </a:solidFill>
                <a:latin typeface="Arial"/>
                <a:ea typeface="Arial"/>
                <a:cs typeface="Arial"/>
                <a:sym typeface="Arial"/>
              </a:defRPr>
            </a:lvl2pPr>
            <a:lvl3pPr marL="1371600" marR="0" lvl="2" indent="-321754" algn="l" rtl="0">
              <a:lnSpc>
                <a:spcPct val="100000"/>
              </a:lnSpc>
              <a:spcBef>
                <a:spcPts val="293"/>
              </a:spcBef>
              <a:spcAft>
                <a:spcPts val="0"/>
              </a:spcAft>
              <a:buClr>
                <a:srgbClr val="B6ADA4"/>
              </a:buClr>
              <a:buSzPts val="1467"/>
              <a:buFont typeface="Arial"/>
              <a:buChar char="•"/>
              <a:defRPr sz="1467" b="0" i="0" u="none" strike="noStrike" cap="none">
                <a:solidFill>
                  <a:srgbClr val="B6ADA4"/>
                </a:solidFill>
                <a:latin typeface="Arial"/>
                <a:ea typeface="Arial"/>
                <a:cs typeface="Arial"/>
                <a:sym typeface="Arial"/>
              </a:defRPr>
            </a:lvl3pPr>
            <a:lvl4pPr marL="1828800" marR="0" lvl="3"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4" name="Google Shape;514;gf3f6537861_0_10312"/>
          <p:cNvSpPr/>
          <p:nvPr/>
        </p:nvSpPr>
        <p:spPr>
          <a:xfrm>
            <a:off x="11267397" y="6450537"/>
            <a:ext cx="857100" cy="30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15" name="Google Shape;515;gf3f6537861_0_10312"/>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1282049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with photo">
  <p:cSld name="Slide with photo">
    <p:spTree>
      <p:nvGrpSpPr>
        <p:cNvPr id="1" name="Shape 516"/>
        <p:cNvGrpSpPr/>
        <p:nvPr/>
      </p:nvGrpSpPr>
      <p:grpSpPr>
        <a:xfrm>
          <a:off x="0" y="0"/>
          <a:ext cx="0" cy="0"/>
          <a:chOff x="0" y="0"/>
          <a:chExt cx="0" cy="0"/>
        </a:xfrm>
      </p:grpSpPr>
      <p:sp>
        <p:nvSpPr>
          <p:cNvPr id="517" name="Google Shape;517;g12785377a14_1_54"/>
          <p:cNvSpPr>
            <a:spLocks noGrp="1"/>
          </p:cNvSpPr>
          <p:nvPr>
            <p:ph type="pic" idx="2"/>
          </p:nvPr>
        </p:nvSpPr>
        <p:spPr>
          <a:xfrm>
            <a:off x="2657229" y="1953220"/>
            <a:ext cx="1223963" cy="1223963"/>
          </a:xfrm>
          <a:prstGeom prst="rect">
            <a:avLst/>
          </a:prstGeom>
          <a:noFill/>
          <a:ln>
            <a:noFill/>
          </a:ln>
        </p:spPr>
      </p:sp>
      <p:sp>
        <p:nvSpPr>
          <p:cNvPr id="518" name="Google Shape;518;g12785377a14_1_54"/>
          <p:cNvSpPr>
            <a:spLocks noGrp="1"/>
          </p:cNvSpPr>
          <p:nvPr>
            <p:ph type="pic" idx="3"/>
          </p:nvPr>
        </p:nvSpPr>
        <p:spPr>
          <a:xfrm>
            <a:off x="4132996" y="1953220"/>
            <a:ext cx="1223963" cy="1223963"/>
          </a:xfrm>
          <a:prstGeom prst="rect">
            <a:avLst/>
          </a:prstGeom>
          <a:noFill/>
          <a:ln>
            <a:noFill/>
          </a:ln>
        </p:spPr>
      </p:sp>
      <p:sp>
        <p:nvSpPr>
          <p:cNvPr id="519" name="Google Shape;519;g12785377a14_1_54"/>
          <p:cNvSpPr>
            <a:spLocks noGrp="1"/>
          </p:cNvSpPr>
          <p:nvPr>
            <p:ph type="pic" idx="4"/>
          </p:nvPr>
        </p:nvSpPr>
        <p:spPr>
          <a:xfrm>
            <a:off x="5591944" y="1953220"/>
            <a:ext cx="1223963" cy="1223963"/>
          </a:xfrm>
          <a:prstGeom prst="rect">
            <a:avLst/>
          </a:prstGeom>
          <a:noFill/>
          <a:ln>
            <a:noFill/>
          </a:ln>
        </p:spPr>
      </p:sp>
      <p:sp>
        <p:nvSpPr>
          <p:cNvPr id="520" name="Google Shape;520;g12785377a14_1_54"/>
          <p:cNvSpPr>
            <a:spLocks noGrp="1"/>
          </p:cNvSpPr>
          <p:nvPr>
            <p:ph type="pic" idx="5"/>
          </p:nvPr>
        </p:nvSpPr>
        <p:spPr>
          <a:xfrm>
            <a:off x="7067712" y="1953220"/>
            <a:ext cx="1223963" cy="1223963"/>
          </a:xfrm>
          <a:prstGeom prst="rect">
            <a:avLst/>
          </a:prstGeom>
          <a:noFill/>
          <a:ln>
            <a:noFill/>
          </a:ln>
        </p:spPr>
      </p:sp>
      <p:sp>
        <p:nvSpPr>
          <p:cNvPr id="521" name="Google Shape;521;g12785377a14_1_54"/>
          <p:cNvSpPr>
            <a:spLocks noGrp="1"/>
          </p:cNvSpPr>
          <p:nvPr>
            <p:ph type="pic" idx="6"/>
          </p:nvPr>
        </p:nvSpPr>
        <p:spPr>
          <a:xfrm>
            <a:off x="8543479" y="1953220"/>
            <a:ext cx="1223963" cy="1223963"/>
          </a:xfrm>
          <a:prstGeom prst="rect">
            <a:avLst/>
          </a:prstGeom>
          <a:noFill/>
          <a:ln>
            <a:noFill/>
          </a:ln>
        </p:spPr>
      </p:sp>
      <p:sp>
        <p:nvSpPr>
          <p:cNvPr id="522" name="Google Shape;522;g12785377a14_1_54"/>
          <p:cNvSpPr>
            <a:spLocks noGrp="1"/>
          </p:cNvSpPr>
          <p:nvPr>
            <p:ph type="pic" idx="7"/>
          </p:nvPr>
        </p:nvSpPr>
        <p:spPr>
          <a:xfrm>
            <a:off x="2657229" y="3429000"/>
            <a:ext cx="1223963" cy="1223963"/>
          </a:xfrm>
          <a:prstGeom prst="rect">
            <a:avLst/>
          </a:prstGeom>
          <a:noFill/>
          <a:ln>
            <a:noFill/>
          </a:ln>
        </p:spPr>
      </p:sp>
      <p:sp>
        <p:nvSpPr>
          <p:cNvPr id="523" name="Google Shape;523;g12785377a14_1_54"/>
          <p:cNvSpPr>
            <a:spLocks noGrp="1"/>
          </p:cNvSpPr>
          <p:nvPr>
            <p:ph type="pic" idx="8"/>
          </p:nvPr>
        </p:nvSpPr>
        <p:spPr>
          <a:xfrm>
            <a:off x="4132996" y="3429000"/>
            <a:ext cx="1223963" cy="1223963"/>
          </a:xfrm>
          <a:prstGeom prst="rect">
            <a:avLst/>
          </a:prstGeom>
          <a:noFill/>
          <a:ln>
            <a:noFill/>
          </a:ln>
        </p:spPr>
      </p:sp>
      <p:sp>
        <p:nvSpPr>
          <p:cNvPr id="524" name="Google Shape;524;g12785377a14_1_54"/>
          <p:cNvSpPr>
            <a:spLocks noGrp="1"/>
          </p:cNvSpPr>
          <p:nvPr>
            <p:ph type="pic" idx="9"/>
          </p:nvPr>
        </p:nvSpPr>
        <p:spPr>
          <a:xfrm>
            <a:off x="5591944" y="3429000"/>
            <a:ext cx="1223963" cy="1223963"/>
          </a:xfrm>
          <a:prstGeom prst="rect">
            <a:avLst/>
          </a:prstGeom>
          <a:noFill/>
          <a:ln>
            <a:noFill/>
          </a:ln>
        </p:spPr>
      </p:sp>
      <p:sp>
        <p:nvSpPr>
          <p:cNvPr id="525" name="Google Shape;525;g12785377a14_1_54"/>
          <p:cNvSpPr>
            <a:spLocks noGrp="1"/>
          </p:cNvSpPr>
          <p:nvPr>
            <p:ph type="pic" idx="13"/>
          </p:nvPr>
        </p:nvSpPr>
        <p:spPr>
          <a:xfrm>
            <a:off x="7067712" y="3429000"/>
            <a:ext cx="1223963" cy="1223963"/>
          </a:xfrm>
          <a:prstGeom prst="rect">
            <a:avLst/>
          </a:prstGeom>
          <a:noFill/>
          <a:ln>
            <a:noFill/>
          </a:ln>
        </p:spPr>
      </p:sp>
      <p:sp>
        <p:nvSpPr>
          <p:cNvPr id="526" name="Google Shape;526;g12785377a14_1_54"/>
          <p:cNvSpPr>
            <a:spLocks noGrp="1"/>
          </p:cNvSpPr>
          <p:nvPr>
            <p:ph type="pic" idx="14"/>
          </p:nvPr>
        </p:nvSpPr>
        <p:spPr>
          <a:xfrm>
            <a:off x="8543479" y="3429000"/>
            <a:ext cx="1223963" cy="1223963"/>
          </a:xfrm>
          <a:prstGeom prst="rect">
            <a:avLst/>
          </a:prstGeom>
          <a:noFill/>
          <a:ln>
            <a:noFill/>
          </a:ln>
        </p:spPr>
      </p:sp>
      <p:sp>
        <p:nvSpPr>
          <p:cNvPr id="527" name="Google Shape;527;g12785377a14_1_54"/>
          <p:cNvSpPr txBox="1">
            <a:spLocks noGrp="1"/>
          </p:cNvSpPr>
          <p:nvPr>
            <p:ph type="sldNum" idx="12"/>
          </p:nvPr>
        </p:nvSpPr>
        <p:spPr>
          <a:xfrm>
            <a:off x="11272837" y="6248400"/>
            <a:ext cx="447675" cy="241300"/>
          </a:xfrm>
          <a:prstGeom prst="rect">
            <a:avLst/>
          </a:prstGeom>
          <a:noFill/>
          <a:ln>
            <a:noFill/>
          </a:ln>
        </p:spPr>
        <p:txBody>
          <a:bodyPr spcFirstLastPara="1" wrap="square" lIns="19075" tIns="19075" rIns="19075" bIns="19075" anchor="t"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accent4"/>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s"/>
              <a:t>‹Nº›</a:t>
            </a:fld>
            <a:endParaRPr/>
          </a:p>
        </p:txBody>
      </p:sp>
      <p:grpSp>
        <p:nvGrpSpPr>
          <p:cNvPr id="528" name="Google Shape;528;g12785377a14_1_54"/>
          <p:cNvGrpSpPr/>
          <p:nvPr/>
        </p:nvGrpSpPr>
        <p:grpSpPr>
          <a:xfrm>
            <a:off x="515340" y="6023787"/>
            <a:ext cx="2123716" cy="528372"/>
            <a:chOff x="1030745" y="12048279"/>
            <a:chExt cx="4248566" cy="1055899"/>
          </a:xfrm>
        </p:grpSpPr>
        <p:sp>
          <p:nvSpPr>
            <p:cNvPr id="529" name="Google Shape;529;g12785377a14_1_54"/>
            <p:cNvSpPr txBox="1"/>
            <p:nvPr/>
          </p:nvSpPr>
          <p:spPr>
            <a:xfrm>
              <a:off x="1103311" y="12048279"/>
              <a:ext cx="4176000" cy="713700"/>
            </a:xfrm>
            <a:prstGeom prst="rect">
              <a:avLst/>
            </a:prstGeom>
            <a:noFill/>
            <a:ln>
              <a:noFill/>
            </a:ln>
          </p:spPr>
          <p:txBody>
            <a:bodyPr spcFirstLastPara="1" wrap="square" lIns="19075" tIns="19075" rIns="19075" bIns="1907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1" i="0" u="none" strike="noStrike" cap="none">
                  <a:solidFill>
                    <a:schemeClr val="dk1"/>
                  </a:solidFill>
                  <a:latin typeface="Open Sans"/>
                  <a:ea typeface="Open Sans"/>
                  <a:cs typeface="Open Sans"/>
                  <a:sym typeface="Open Sans"/>
                </a:rPr>
                <a:t>Timeline </a:t>
              </a:r>
              <a:r>
                <a:rPr lang="es" sz="1900" b="1" i="0" u="none" strike="noStrike" cap="none">
                  <a:solidFill>
                    <a:schemeClr val="accent1"/>
                  </a:solidFill>
                  <a:latin typeface="Open Sans"/>
                  <a:ea typeface="Open Sans"/>
                  <a:cs typeface="Open Sans"/>
                  <a:sym typeface="Open Sans"/>
                </a:rPr>
                <a:t>2.0</a:t>
              </a:r>
              <a:endParaRPr sz="1900" b="1" i="0" u="none" strike="noStrike" cap="none">
                <a:solidFill>
                  <a:schemeClr val="accent1"/>
                </a:solidFill>
                <a:latin typeface="Open Sans"/>
                <a:ea typeface="Open Sans"/>
                <a:cs typeface="Open Sans"/>
                <a:sym typeface="Open Sans"/>
              </a:endParaRPr>
            </a:p>
          </p:txBody>
        </p:sp>
        <p:sp>
          <p:nvSpPr>
            <p:cNvPr id="530" name="Google Shape;530;g12785377a14_1_54"/>
            <p:cNvSpPr/>
            <p:nvPr/>
          </p:nvSpPr>
          <p:spPr>
            <a:xfrm>
              <a:off x="1030745" y="12640978"/>
              <a:ext cx="3529200" cy="463200"/>
            </a:xfrm>
            <a:prstGeom prst="rect">
              <a:avLst/>
            </a:prstGeom>
            <a:noFill/>
            <a:ln>
              <a:noFill/>
            </a:ln>
          </p:spPr>
          <p:txBody>
            <a:bodyPr spcFirstLastPara="1" wrap="square" lIns="45700" tIns="22875" rIns="45700" bIns="22875" anchor="t" anchorCtr="0">
              <a:noAutofit/>
            </a:bodyPr>
            <a:lstStyle/>
            <a:p>
              <a:pPr marL="0" marR="0" lvl="0" indent="0" algn="just" rtl="0">
                <a:lnSpc>
                  <a:spcPct val="150000"/>
                </a:lnSpc>
                <a:spcBef>
                  <a:spcPts val="0"/>
                </a:spcBef>
                <a:spcAft>
                  <a:spcPts val="0"/>
                </a:spcAft>
                <a:buClr>
                  <a:srgbClr val="000000"/>
                </a:buClr>
                <a:buSzPts val="900"/>
                <a:buFont typeface="Arial"/>
                <a:buNone/>
              </a:pPr>
              <a:r>
                <a:rPr lang="es" sz="900" b="1" i="0" u="none" strike="noStrike" cap="none">
                  <a:solidFill>
                    <a:schemeClr val="accent4"/>
                  </a:solidFill>
                  <a:latin typeface="Open Sans"/>
                  <a:ea typeface="Open Sans"/>
                  <a:cs typeface="Open Sans"/>
                  <a:sym typeface="Open Sans"/>
                </a:rPr>
                <a:t>PROFESSIONAL TEMPLATE</a:t>
              </a:r>
              <a:endParaRPr sz="7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807244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Пустой" type="tx">
  <p:cSld name="Пустой">
    <p:spTree>
      <p:nvGrpSpPr>
        <p:cNvPr id="1" name="Shape 531"/>
        <p:cNvGrpSpPr/>
        <p:nvPr/>
      </p:nvGrpSpPr>
      <p:grpSpPr>
        <a:xfrm>
          <a:off x="0" y="0"/>
          <a:ext cx="0" cy="0"/>
          <a:chOff x="0" y="0"/>
          <a:chExt cx="0" cy="0"/>
        </a:xfrm>
      </p:grpSpPr>
      <p:sp>
        <p:nvSpPr>
          <p:cNvPr id="532" name="Google Shape;532;g12785377a14_6_48"/>
          <p:cNvSpPr txBox="1">
            <a:spLocks noGrp="1"/>
          </p:cNvSpPr>
          <p:nvPr>
            <p:ph type="sldNum" idx="12"/>
          </p:nvPr>
        </p:nvSpPr>
        <p:spPr>
          <a:xfrm>
            <a:off x="5979516" y="6540500"/>
            <a:ext cx="226619" cy="230529"/>
          </a:xfrm>
          <a:prstGeom prst="rect">
            <a:avLst/>
          </a:prstGeom>
          <a:noFill/>
          <a:ln>
            <a:noFill/>
          </a:ln>
        </p:spPr>
        <p:txBody>
          <a:bodyPr spcFirstLastPara="1" wrap="square" lIns="25400" tIns="25400" rIns="25400" bIns="2540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3835010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lide de texto c/viñetas 1">
  <p:cSld name="2_Slide de texto c/viñetas 1">
    <p:spTree>
      <p:nvGrpSpPr>
        <p:cNvPr id="1" name="Shape 533"/>
        <p:cNvGrpSpPr/>
        <p:nvPr/>
      </p:nvGrpSpPr>
      <p:grpSpPr>
        <a:xfrm>
          <a:off x="0" y="0"/>
          <a:ext cx="0" cy="0"/>
          <a:chOff x="0" y="0"/>
          <a:chExt cx="0" cy="0"/>
        </a:xfrm>
      </p:grpSpPr>
      <p:sp>
        <p:nvSpPr>
          <p:cNvPr id="534" name="Google Shape;534;gf3f6537861_0_13803"/>
          <p:cNvSpPr txBox="1">
            <a:spLocks noGrp="1"/>
          </p:cNvSpPr>
          <p:nvPr>
            <p:ph type="body" idx="1"/>
          </p:nvPr>
        </p:nvSpPr>
        <p:spPr>
          <a:xfrm>
            <a:off x="695325" y="1808163"/>
            <a:ext cx="9901200" cy="442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accent2"/>
              </a:buClr>
              <a:buSzPts val="1920"/>
              <a:buFont typeface="Arial"/>
              <a:buNone/>
              <a:defRPr sz="1600" b="0" i="0" u="none" strike="noStrike" cap="none">
                <a:solidFill>
                  <a:srgbClr val="7F7F7F"/>
                </a:solidFill>
                <a:latin typeface="Open Sans"/>
                <a:ea typeface="Open Sans"/>
                <a:cs typeface="Open Sans"/>
                <a:sym typeface="Open Sans"/>
              </a:defRPr>
            </a:lvl1pPr>
            <a:lvl2pPr marL="914400" marR="0" lvl="1" indent="-361950" algn="l" rtl="0">
              <a:lnSpc>
                <a:spcPct val="100000"/>
              </a:lnSpc>
              <a:spcBef>
                <a:spcPts val="600"/>
              </a:spcBef>
              <a:spcAft>
                <a:spcPts val="0"/>
              </a:spcAft>
              <a:buClr>
                <a:schemeClr val="accent2"/>
              </a:buClr>
              <a:buSzPts val="2100"/>
              <a:buFont typeface="Arial"/>
              <a:buChar char="•"/>
              <a:defRPr sz="1400" b="0" i="0" u="none" strike="noStrike" cap="none">
                <a:solidFill>
                  <a:srgbClr val="7F7F7F"/>
                </a:solidFill>
                <a:latin typeface="Open Sans"/>
                <a:ea typeface="Open Sans"/>
                <a:cs typeface="Open Sans"/>
                <a:sym typeface="Open Sans"/>
              </a:defRPr>
            </a:lvl2pPr>
            <a:lvl3pPr marL="1371600" marR="0" lvl="2" indent="-312419" algn="l" rtl="0">
              <a:lnSpc>
                <a:spcPct val="100000"/>
              </a:lnSpc>
              <a:spcBef>
                <a:spcPts val="600"/>
              </a:spcBef>
              <a:spcAft>
                <a:spcPts val="0"/>
              </a:spcAft>
              <a:buClr>
                <a:srgbClr val="E95E15"/>
              </a:buClr>
              <a:buSzPts val="1320"/>
              <a:buFont typeface="Arial"/>
              <a:buChar char="•"/>
              <a:defRPr sz="1200" b="0" i="0" u="none" strike="noStrike" cap="none">
                <a:solidFill>
                  <a:srgbClr val="7F7F7F"/>
                </a:solidFill>
                <a:latin typeface="Open Sans"/>
                <a:ea typeface="Open Sans"/>
                <a:cs typeface="Open Sans"/>
                <a:sym typeface="Open Sans"/>
              </a:defRPr>
            </a:lvl3pPr>
            <a:lvl4pPr marL="1828800" marR="0" lvl="3" indent="-298450" algn="l" rtl="0">
              <a:lnSpc>
                <a:spcPct val="100000"/>
              </a:lnSpc>
              <a:spcBef>
                <a:spcPts val="600"/>
              </a:spcBef>
              <a:spcAft>
                <a:spcPts val="0"/>
              </a:spcAft>
              <a:buClr>
                <a:schemeClr val="accent3"/>
              </a:buClr>
              <a:buSzPts val="1100"/>
              <a:buFont typeface="Arial"/>
              <a:buChar char="•"/>
              <a:defRPr sz="1100" b="0" i="0" u="none" strike="noStrike" cap="none">
                <a:solidFill>
                  <a:srgbClr val="7F7F7F"/>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5" name="Google Shape;535;gf3f6537861_0_13803"/>
          <p:cNvSpPr txBox="1">
            <a:spLocks noGrp="1"/>
          </p:cNvSpPr>
          <p:nvPr>
            <p:ph type="title"/>
          </p:nvPr>
        </p:nvSpPr>
        <p:spPr>
          <a:xfrm>
            <a:off x="695325" y="296863"/>
            <a:ext cx="10864200"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6" name="Google Shape;536;gf3f6537861_0_13803"/>
          <p:cNvSpPr txBox="1">
            <a:spLocks noGrp="1"/>
          </p:cNvSpPr>
          <p:nvPr>
            <p:ph type="body" idx="2"/>
          </p:nvPr>
        </p:nvSpPr>
        <p:spPr>
          <a:xfrm>
            <a:off x="695324" y="944563"/>
            <a:ext cx="9901200" cy="431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37" name="Google Shape;537;gf3f6537861_0_13803"/>
          <p:cNvPicPr preferRelativeResize="0"/>
          <p:nvPr/>
        </p:nvPicPr>
        <p:blipFill rotWithShape="1">
          <a:blip r:embed="rId2">
            <a:alphaModFix/>
          </a:blip>
          <a:srcRect/>
          <a:stretch/>
        </p:blipFill>
        <p:spPr>
          <a:xfrm>
            <a:off x="6336" y="6347658"/>
            <a:ext cx="12179325" cy="380604"/>
          </a:xfrm>
          <a:prstGeom prst="rect">
            <a:avLst/>
          </a:prstGeom>
          <a:noFill/>
          <a:ln>
            <a:noFill/>
          </a:ln>
        </p:spPr>
      </p:pic>
      <p:sp>
        <p:nvSpPr>
          <p:cNvPr id="538" name="Google Shape;538;gf3f6537861_0_13803"/>
          <p:cNvSpPr/>
          <p:nvPr/>
        </p:nvSpPr>
        <p:spPr>
          <a:xfrm>
            <a:off x="11267397" y="6450537"/>
            <a:ext cx="857100" cy="30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539" name="Google Shape;539;gf3f6537861_0_13803"/>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3894197950"/>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en blanco">
  <p:cSld name="Slide en blanco">
    <p:spTree>
      <p:nvGrpSpPr>
        <p:cNvPr id="1" name="Shape 39"/>
        <p:cNvGrpSpPr/>
        <p:nvPr/>
      </p:nvGrpSpPr>
      <p:grpSpPr>
        <a:xfrm>
          <a:off x="0" y="0"/>
          <a:ext cx="0" cy="0"/>
          <a:chOff x="0" y="0"/>
          <a:chExt cx="0" cy="0"/>
        </a:xfrm>
      </p:grpSpPr>
      <p:sp>
        <p:nvSpPr>
          <p:cNvPr id="40" name="Google Shape;40;p66"/>
          <p:cNvSpPr txBox="1">
            <a:spLocks noGrp="1"/>
          </p:cNvSpPr>
          <p:nvPr>
            <p:ph type="title"/>
          </p:nvPr>
        </p:nvSpPr>
        <p:spPr>
          <a:xfrm>
            <a:off x="695325" y="296863"/>
            <a:ext cx="10864200"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SemiBold"/>
              <a:buNone/>
              <a:defRPr sz="3200" b="1" i="0" u="none" strike="noStrike" cap="none">
                <a:solidFill>
                  <a:srgbClr val="E95E15"/>
                </a:solidFill>
                <a:latin typeface="Titillium Web SemiBold"/>
                <a:ea typeface="Titillium Web SemiBold"/>
                <a:cs typeface="Titillium Web SemiBold"/>
                <a:sym typeface="Titillium Web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66"/>
          <p:cNvSpPr txBox="1">
            <a:spLocks noGrp="1"/>
          </p:cNvSpPr>
          <p:nvPr>
            <p:ph type="body" idx="1"/>
          </p:nvPr>
        </p:nvSpPr>
        <p:spPr>
          <a:xfrm>
            <a:off x="695324" y="944563"/>
            <a:ext cx="9901200" cy="431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SemiBold"/>
                <a:ea typeface="Titillium Web SemiBold"/>
                <a:cs typeface="Titillium Web SemiBold"/>
                <a:sym typeface="Titillium Web SemiBold"/>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2" name="Google Shape;42;p66"/>
          <p:cNvPicPr preferRelativeResize="0"/>
          <p:nvPr/>
        </p:nvPicPr>
        <p:blipFill rotWithShape="1">
          <a:blip r:embed="rId2">
            <a:alphaModFix/>
          </a:blip>
          <a:srcRect/>
          <a:stretch/>
        </p:blipFill>
        <p:spPr>
          <a:xfrm>
            <a:off x="6336" y="6347658"/>
            <a:ext cx="12179329" cy="380604"/>
          </a:xfrm>
          <a:prstGeom prst="rect">
            <a:avLst/>
          </a:prstGeom>
          <a:noFill/>
          <a:ln>
            <a:noFill/>
          </a:ln>
        </p:spPr>
      </p:pic>
      <p:sp>
        <p:nvSpPr>
          <p:cNvPr id="43" name="Google Shape;43;p66"/>
          <p:cNvSpPr/>
          <p:nvPr/>
        </p:nvSpPr>
        <p:spPr>
          <a:xfrm>
            <a:off x="11267397" y="6450537"/>
            <a:ext cx="857100" cy="30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44" name="Google Shape;44;p66"/>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3671260605"/>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lide de texto c/viñetas">
  <p:cSld name="2_Slide de texto c/viñetas">
    <p:spTree>
      <p:nvGrpSpPr>
        <p:cNvPr id="1" name="Shape 45"/>
        <p:cNvGrpSpPr/>
        <p:nvPr/>
      </p:nvGrpSpPr>
      <p:grpSpPr>
        <a:xfrm>
          <a:off x="0" y="0"/>
          <a:ext cx="0" cy="0"/>
          <a:chOff x="0" y="0"/>
          <a:chExt cx="0" cy="0"/>
        </a:xfrm>
      </p:grpSpPr>
      <p:sp>
        <p:nvSpPr>
          <p:cNvPr id="46" name="Google Shape;46;p42"/>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7" name="Google Shape;47;p42"/>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42"/>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 name="Google Shape;49;p42"/>
          <p:cNvSpPr txBox="1">
            <a:spLocks noGrp="1"/>
          </p:cNvSpPr>
          <p:nvPr>
            <p:ph type="body" idx="3"/>
          </p:nvPr>
        </p:nvSpPr>
        <p:spPr>
          <a:xfrm>
            <a:off x="695325" y="2886305"/>
            <a:ext cx="9901238" cy="14424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680"/>
              <a:buFont typeface="Arial"/>
              <a:buNone/>
              <a:defRPr sz="1400" b="0" i="0" u="none" strike="noStrike" cap="none">
                <a:solidFill>
                  <a:srgbClr val="7F7F7F"/>
                </a:solidFill>
                <a:latin typeface="Open Sans"/>
                <a:ea typeface="Open Sans"/>
                <a:cs typeface="Open Sans"/>
                <a:sym typeface="Open Sans"/>
              </a:defRPr>
            </a:lvl1pPr>
            <a:lvl2pPr marL="914400" marR="0" lvl="1" indent="-342900" algn="l" rtl="0">
              <a:lnSpc>
                <a:spcPct val="150000"/>
              </a:lnSpc>
              <a:spcBef>
                <a:spcPts val="600"/>
              </a:spcBef>
              <a:spcAft>
                <a:spcPts val="0"/>
              </a:spcAft>
              <a:buClr>
                <a:schemeClr val="accent2"/>
              </a:buClr>
              <a:buSzPts val="1800"/>
              <a:buFont typeface="Arial"/>
              <a:buChar char="•"/>
              <a:defRPr sz="1200" b="0" i="0" u="none" strike="noStrike" cap="none">
                <a:solidFill>
                  <a:srgbClr val="7F7F7F"/>
                </a:solidFill>
                <a:latin typeface="Open Sans"/>
                <a:ea typeface="Open Sans"/>
                <a:cs typeface="Open Sans"/>
                <a:sym typeface="Open Sans"/>
              </a:defRPr>
            </a:lvl2pPr>
            <a:lvl3pPr marL="1371600" marR="0" lvl="2" indent="-305435" algn="l" rtl="0">
              <a:lnSpc>
                <a:spcPct val="150000"/>
              </a:lnSpc>
              <a:spcBef>
                <a:spcPts val="600"/>
              </a:spcBef>
              <a:spcAft>
                <a:spcPts val="0"/>
              </a:spcAft>
              <a:buClr>
                <a:srgbClr val="E95E15"/>
              </a:buClr>
              <a:buSzPts val="1210"/>
              <a:buFont typeface="Arial"/>
              <a:buChar char="•"/>
              <a:defRPr sz="1100" b="0" i="0" u="none" strike="noStrike" cap="none">
                <a:solidFill>
                  <a:srgbClr val="7F7F7F"/>
                </a:solidFill>
                <a:latin typeface="Open Sans"/>
                <a:ea typeface="Open Sans"/>
                <a:cs typeface="Open Sans"/>
                <a:sym typeface="Open Sans"/>
              </a:defRPr>
            </a:lvl3pPr>
            <a:lvl4pPr marL="1828800" marR="0" lvl="3" indent="-295275" algn="l" rtl="0">
              <a:lnSpc>
                <a:spcPct val="150000"/>
              </a:lnSpc>
              <a:spcBef>
                <a:spcPts val="600"/>
              </a:spcBef>
              <a:spcAft>
                <a:spcPts val="0"/>
              </a:spcAft>
              <a:buClr>
                <a:schemeClr val="accent3"/>
              </a:buClr>
              <a:buSzPts val="1050"/>
              <a:buFont typeface="Arial"/>
              <a:buChar char="•"/>
              <a:defRPr sz="1050" b="0" i="0" u="none" strike="noStrike" cap="none">
                <a:solidFill>
                  <a:srgbClr val="7F7F7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50" name="Google Shape;50;p42"/>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51" name="Google Shape;51;p42"/>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2" name="Google Shape;52;p42"/>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211693494"/>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ierre 4">
  <p:cSld name="2_Cierre 4">
    <p:spTree>
      <p:nvGrpSpPr>
        <p:cNvPr id="1" name="Shape 53"/>
        <p:cNvGrpSpPr/>
        <p:nvPr/>
      </p:nvGrpSpPr>
      <p:grpSpPr>
        <a:xfrm>
          <a:off x="0" y="0"/>
          <a:ext cx="0" cy="0"/>
          <a:chOff x="0" y="0"/>
          <a:chExt cx="0" cy="0"/>
        </a:xfrm>
      </p:grpSpPr>
      <p:pic>
        <p:nvPicPr>
          <p:cNvPr id="54" name="Google Shape;54;p65"/>
          <p:cNvPicPr preferRelativeResize="0"/>
          <p:nvPr/>
        </p:nvPicPr>
        <p:blipFill rotWithShape="1">
          <a:blip r:embed="rId2">
            <a:alphaModFix/>
          </a:blip>
          <a:srcRect/>
          <a:stretch/>
        </p:blipFill>
        <p:spPr>
          <a:xfrm>
            <a:off x="8928887" y="3998472"/>
            <a:ext cx="813387" cy="436598"/>
          </a:xfrm>
          <a:prstGeom prst="rect">
            <a:avLst/>
          </a:prstGeom>
          <a:noFill/>
          <a:ln>
            <a:noFill/>
          </a:ln>
        </p:spPr>
      </p:pic>
      <p:pic>
        <p:nvPicPr>
          <p:cNvPr id="55" name="Google Shape;55;p65"/>
          <p:cNvPicPr preferRelativeResize="0"/>
          <p:nvPr/>
        </p:nvPicPr>
        <p:blipFill rotWithShape="1">
          <a:blip r:embed="rId3">
            <a:alphaModFix/>
          </a:blip>
          <a:srcRect/>
          <a:stretch/>
        </p:blipFill>
        <p:spPr>
          <a:xfrm>
            <a:off x="4385283" y="1976915"/>
            <a:ext cx="687791" cy="197366"/>
          </a:xfrm>
          <a:prstGeom prst="rect">
            <a:avLst/>
          </a:prstGeom>
          <a:noFill/>
          <a:ln>
            <a:noFill/>
          </a:ln>
        </p:spPr>
      </p:pic>
      <p:pic>
        <p:nvPicPr>
          <p:cNvPr id="56" name="Google Shape;56;p65"/>
          <p:cNvPicPr preferRelativeResize="0"/>
          <p:nvPr/>
        </p:nvPicPr>
        <p:blipFill rotWithShape="1">
          <a:blip r:embed="rId4">
            <a:alphaModFix/>
          </a:blip>
          <a:srcRect/>
          <a:stretch/>
        </p:blipFill>
        <p:spPr>
          <a:xfrm>
            <a:off x="745201" y="1985490"/>
            <a:ext cx="687791" cy="203347"/>
          </a:xfrm>
          <a:prstGeom prst="rect">
            <a:avLst/>
          </a:prstGeom>
          <a:noFill/>
          <a:ln>
            <a:noFill/>
          </a:ln>
        </p:spPr>
      </p:pic>
      <p:pic>
        <p:nvPicPr>
          <p:cNvPr id="57" name="Google Shape;57;p65"/>
          <p:cNvPicPr preferRelativeResize="0"/>
          <p:nvPr/>
        </p:nvPicPr>
        <p:blipFill rotWithShape="1">
          <a:blip r:embed="rId5">
            <a:alphaModFix/>
          </a:blip>
          <a:srcRect l="18362" t="22406" r="17179" b="18643"/>
          <a:stretch/>
        </p:blipFill>
        <p:spPr>
          <a:xfrm>
            <a:off x="8716016" y="1911262"/>
            <a:ext cx="1175803" cy="352543"/>
          </a:xfrm>
          <a:prstGeom prst="rect">
            <a:avLst/>
          </a:prstGeom>
          <a:noFill/>
          <a:ln>
            <a:noFill/>
          </a:ln>
        </p:spPr>
      </p:pic>
      <p:pic>
        <p:nvPicPr>
          <p:cNvPr id="58" name="Google Shape;58;p65"/>
          <p:cNvPicPr preferRelativeResize="0"/>
          <p:nvPr/>
        </p:nvPicPr>
        <p:blipFill rotWithShape="1">
          <a:blip r:embed="rId6">
            <a:alphaModFix/>
          </a:blip>
          <a:srcRect l="21991" t="22586" r="21938" b="23756"/>
          <a:stretch/>
        </p:blipFill>
        <p:spPr>
          <a:xfrm>
            <a:off x="695325" y="2624453"/>
            <a:ext cx="1022715" cy="320910"/>
          </a:xfrm>
          <a:prstGeom prst="rect">
            <a:avLst/>
          </a:prstGeom>
          <a:noFill/>
          <a:ln>
            <a:noFill/>
          </a:ln>
        </p:spPr>
      </p:pic>
      <p:pic>
        <p:nvPicPr>
          <p:cNvPr id="59" name="Google Shape;59;p65"/>
          <p:cNvPicPr preferRelativeResize="0"/>
          <p:nvPr/>
        </p:nvPicPr>
        <p:blipFill rotWithShape="1">
          <a:blip r:embed="rId7">
            <a:alphaModFix/>
          </a:blip>
          <a:srcRect/>
          <a:stretch/>
        </p:blipFill>
        <p:spPr>
          <a:xfrm>
            <a:off x="7078771" y="1975432"/>
            <a:ext cx="1208120" cy="233250"/>
          </a:xfrm>
          <a:prstGeom prst="rect">
            <a:avLst/>
          </a:prstGeom>
          <a:noFill/>
          <a:ln>
            <a:noFill/>
          </a:ln>
        </p:spPr>
      </p:pic>
      <p:pic>
        <p:nvPicPr>
          <p:cNvPr id="60" name="Google Shape;60;p65"/>
          <p:cNvPicPr preferRelativeResize="0"/>
          <p:nvPr/>
        </p:nvPicPr>
        <p:blipFill rotWithShape="1">
          <a:blip r:embed="rId8">
            <a:alphaModFix/>
          </a:blip>
          <a:srcRect l="12622" t="14623" r="15945" b="12373"/>
          <a:stretch/>
        </p:blipFill>
        <p:spPr>
          <a:xfrm>
            <a:off x="7116010" y="4036979"/>
            <a:ext cx="1303036" cy="436598"/>
          </a:xfrm>
          <a:prstGeom prst="rect">
            <a:avLst/>
          </a:prstGeom>
          <a:noFill/>
          <a:ln>
            <a:noFill/>
          </a:ln>
        </p:spPr>
      </p:pic>
      <p:pic>
        <p:nvPicPr>
          <p:cNvPr id="61" name="Google Shape;61;p65"/>
          <p:cNvPicPr preferRelativeResize="0"/>
          <p:nvPr/>
        </p:nvPicPr>
        <p:blipFill rotWithShape="1">
          <a:blip r:embed="rId9">
            <a:alphaModFix/>
          </a:blip>
          <a:srcRect l="12292" t="22500" r="11844" b="25746"/>
          <a:stretch/>
        </p:blipFill>
        <p:spPr>
          <a:xfrm>
            <a:off x="2249499" y="1898662"/>
            <a:ext cx="1383780" cy="309510"/>
          </a:xfrm>
          <a:prstGeom prst="rect">
            <a:avLst/>
          </a:prstGeom>
          <a:noFill/>
          <a:ln>
            <a:noFill/>
          </a:ln>
        </p:spPr>
      </p:pic>
      <p:pic>
        <p:nvPicPr>
          <p:cNvPr id="62" name="Google Shape;62;p65"/>
          <p:cNvPicPr preferRelativeResize="0"/>
          <p:nvPr/>
        </p:nvPicPr>
        <p:blipFill rotWithShape="1">
          <a:blip r:embed="rId10">
            <a:alphaModFix/>
          </a:blip>
          <a:srcRect l="16577" t="27909" r="17479" b="19591"/>
          <a:stretch/>
        </p:blipFill>
        <p:spPr>
          <a:xfrm>
            <a:off x="695325" y="3380979"/>
            <a:ext cx="1202733" cy="313984"/>
          </a:xfrm>
          <a:prstGeom prst="rect">
            <a:avLst/>
          </a:prstGeom>
          <a:noFill/>
          <a:ln>
            <a:noFill/>
          </a:ln>
        </p:spPr>
      </p:pic>
      <p:pic>
        <p:nvPicPr>
          <p:cNvPr id="63" name="Google Shape;63;p65"/>
          <p:cNvPicPr preferRelativeResize="0"/>
          <p:nvPr/>
        </p:nvPicPr>
        <p:blipFill rotWithShape="1">
          <a:blip r:embed="rId11">
            <a:alphaModFix/>
          </a:blip>
          <a:srcRect l="13477" t="27194" r="10659" b="23857"/>
          <a:stretch/>
        </p:blipFill>
        <p:spPr>
          <a:xfrm>
            <a:off x="695325" y="4130579"/>
            <a:ext cx="1383780" cy="292741"/>
          </a:xfrm>
          <a:prstGeom prst="rect">
            <a:avLst/>
          </a:prstGeom>
          <a:noFill/>
          <a:ln>
            <a:noFill/>
          </a:ln>
        </p:spPr>
      </p:pic>
      <p:pic>
        <p:nvPicPr>
          <p:cNvPr id="64" name="Google Shape;64;p65"/>
          <p:cNvPicPr preferRelativeResize="0"/>
          <p:nvPr/>
        </p:nvPicPr>
        <p:blipFill rotWithShape="1">
          <a:blip r:embed="rId12">
            <a:alphaModFix/>
          </a:blip>
          <a:srcRect l="10408" t="16028" r="11937" b="13231"/>
          <a:stretch/>
        </p:blipFill>
        <p:spPr>
          <a:xfrm>
            <a:off x="4034234" y="3357925"/>
            <a:ext cx="1350487" cy="403337"/>
          </a:xfrm>
          <a:prstGeom prst="rect">
            <a:avLst/>
          </a:prstGeom>
          <a:noFill/>
          <a:ln>
            <a:noFill/>
          </a:ln>
        </p:spPr>
      </p:pic>
      <p:pic>
        <p:nvPicPr>
          <p:cNvPr id="65" name="Google Shape;65;p65"/>
          <p:cNvPicPr preferRelativeResize="0"/>
          <p:nvPr/>
        </p:nvPicPr>
        <p:blipFill rotWithShape="1">
          <a:blip r:embed="rId13">
            <a:alphaModFix/>
          </a:blip>
          <a:srcRect l="17869" t="1380" r="15983" b="15059"/>
          <a:stretch/>
        </p:blipFill>
        <p:spPr>
          <a:xfrm>
            <a:off x="783899" y="4773584"/>
            <a:ext cx="1206631" cy="499761"/>
          </a:xfrm>
          <a:prstGeom prst="rect">
            <a:avLst/>
          </a:prstGeom>
          <a:noFill/>
          <a:ln>
            <a:noFill/>
          </a:ln>
        </p:spPr>
      </p:pic>
      <p:pic>
        <p:nvPicPr>
          <p:cNvPr id="66" name="Google Shape;66;p65"/>
          <p:cNvPicPr preferRelativeResize="0"/>
          <p:nvPr/>
        </p:nvPicPr>
        <p:blipFill rotWithShape="1">
          <a:blip r:embed="rId14">
            <a:alphaModFix/>
          </a:blip>
          <a:srcRect l="18598" r="10403"/>
          <a:stretch/>
        </p:blipFill>
        <p:spPr>
          <a:xfrm>
            <a:off x="5778549" y="3271403"/>
            <a:ext cx="1267422" cy="598079"/>
          </a:xfrm>
          <a:prstGeom prst="rect">
            <a:avLst/>
          </a:prstGeom>
          <a:noFill/>
          <a:ln>
            <a:noFill/>
          </a:ln>
        </p:spPr>
      </p:pic>
      <p:pic>
        <p:nvPicPr>
          <p:cNvPr id="67" name="Google Shape;67;p65"/>
          <p:cNvPicPr preferRelativeResize="0"/>
          <p:nvPr/>
        </p:nvPicPr>
        <p:blipFill rotWithShape="1">
          <a:blip r:embed="rId15">
            <a:alphaModFix/>
          </a:blip>
          <a:srcRect/>
          <a:stretch/>
        </p:blipFill>
        <p:spPr>
          <a:xfrm>
            <a:off x="5778549" y="4868972"/>
            <a:ext cx="1064038" cy="275510"/>
          </a:xfrm>
          <a:prstGeom prst="rect">
            <a:avLst/>
          </a:prstGeom>
          <a:noFill/>
          <a:ln>
            <a:noFill/>
          </a:ln>
        </p:spPr>
      </p:pic>
      <p:pic>
        <p:nvPicPr>
          <p:cNvPr id="68" name="Google Shape;68;p65"/>
          <p:cNvPicPr preferRelativeResize="0"/>
          <p:nvPr/>
        </p:nvPicPr>
        <p:blipFill rotWithShape="1">
          <a:blip r:embed="rId16">
            <a:alphaModFix/>
          </a:blip>
          <a:srcRect/>
          <a:stretch/>
        </p:blipFill>
        <p:spPr>
          <a:xfrm>
            <a:off x="7469151" y="3386141"/>
            <a:ext cx="753580" cy="358848"/>
          </a:xfrm>
          <a:prstGeom prst="rect">
            <a:avLst/>
          </a:prstGeom>
          <a:noFill/>
          <a:ln>
            <a:noFill/>
          </a:ln>
        </p:spPr>
      </p:pic>
      <p:pic>
        <p:nvPicPr>
          <p:cNvPr id="69" name="Google Shape;69;p65"/>
          <p:cNvPicPr preferRelativeResize="0"/>
          <p:nvPr/>
        </p:nvPicPr>
        <p:blipFill rotWithShape="1">
          <a:blip r:embed="rId17">
            <a:alphaModFix/>
          </a:blip>
          <a:srcRect/>
          <a:stretch/>
        </p:blipFill>
        <p:spPr>
          <a:xfrm>
            <a:off x="10232698" y="2720278"/>
            <a:ext cx="1190177" cy="287078"/>
          </a:xfrm>
          <a:prstGeom prst="rect">
            <a:avLst/>
          </a:prstGeom>
          <a:noFill/>
          <a:ln>
            <a:noFill/>
          </a:ln>
        </p:spPr>
      </p:pic>
      <p:pic>
        <p:nvPicPr>
          <p:cNvPr id="70" name="Google Shape;70;p65"/>
          <p:cNvPicPr preferRelativeResize="0"/>
          <p:nvPr/>
        </p:nvPicPr>
        <p:blipFill rotWithShape="1">
          <a:blip r:embed="rId18">
            <a:alphaModFix/>
          </a:blip>
          <a:srcRect l="24262" t="12186" r="26385" b="3601"/>
          <a:stretch/>
        </p:blipFill>
        <p:spPr>
          <a:xfrm>
            <a:off x="8897328" y="2696157"/>
            <a:ext cx="740143" cy="414063"/>
          </a:xfrm>
          <a:prstGeom prst="rect">
            <a:avLst/>
          </a:prstGeom>
          <a:noFill/>
          <a:ln>
            <a:noFill/>
          </a:ln>
        </p:spPr>
      </p:pic>
      <p:pic>
        <p:nvPicPr>
          <p:cNvPr id="71" name="Google Shape;71;p65"/>
          <p:cNvPicPr preferRelativeResize="0"/>
          <p:nvPr/>
        </p:nvPicPr>
        <p:blipFill rotWithShape="1">
          <a:blip r:embed="rId19">
            <a:alphaModFix/>
          </a:blip>
          <a:srcRect l="19356" t="28667" r="19661" b="28583"/>
          <a:stretch/>
        </p:blipFill>
        <p:spPr>
          <a:xfrm>
            <a:off x="824727" y="5630861"/>
            <a:ext cx="943927" cy="216952"/>
          </a:xfrm>
          <a:prstGeom prst="rect">
            <a:avLst/>
          </a:prstGeom>
          <a:noFill/>
          <a:ln>
            <a:noFill/>
          </a:ln>
        </p:spPr>
      </p:pic>
      <p:pic>
        <p:nvPicPr>
          <p:cNvPr id="72" name="Google Shape;72;p65"/>
          <p:cNvPicPr preferRelativeResize="0"/>
          <p:nvPr/>
        </p:nvPicPr>
        <p:blipFill rotWithShape="1">
          <a:blip r:embed="rId20">
            <a:alphaModFix/>
          </a:blip>
          <a:srcRect l="26522" t="18799" r="25450" b="22066"/>
          <a:stretch/>
        </p:blipFill>
        <p:spPr>
          <a:xfrm>
            <a:off x="10471818" y="4046661"/>
            <a:ext cx="876085" cy="353633"/>
          </a:xfrm>
          <a:prstGeom prst="rect">
            <a:avLst/>
          </a:prstGeom>
          <a:noFill/>
          <a:ln>
            <a:noFill/>
          </a:ln>
        </p:spPr>
      </p:pic>
      <p:pic>
        <p:nvPicPr>
          <p:cNvPr id="73" name="Google Shape;73;p65"/>
          <p:cNvPicPr preferRelativeResize="0"/>
          <p:nvPr/>
        </p:nvPicPr>
        <p:blipFill rotWithShape="1">
          <a:blip r:embed="rId21">
            <a:alphaModFix/>
          </a:blip>
          <a:srcRect l="18546" t="27996" r="18176" b="19206"/>
          <a:stretch/>
        </p:blipFill>
        <p:spPr>
          <a:xfrm>
            <a:off x="2435821" y="3379191"/>
            <a:ext cx="1154261" cy="315772"/>
          </a:xfrm>
          <a:prstGeom prst="rect">
            <a:avLst/>
          </a:prstGeom>
          <a:noFill/>
          <a:ln>
            <a:noFill/>
          </a:ln>
        </p:spPr>
      </p:pic>
      <p:pic>
        <p:nvPicPr>
          <p:cNvPr id="74" name="Google Shape;74;p65"/>
          <p:cNvPicPr preferRelativeResize="0"/>
          <p:nvPr/>
        </p:nvPicPr>
        <p:blipFill rotWithShape="1">
          <a:blip r:embed="rId22">
            <a:alphaModFix/>
          </a:blip>
          <a:srcRect l="15057" t="23157" r="16983" b="23209"/>
          <a:stretch/>
        </p:blipFill>
        <p:spPr>
          <a:xfrm>
            <a:off x="10290030" y="4805328"/>
            <a:ext cx="1239663" cy="320772"/>
          </a:xfrm>
          <a:prstGeom prst="rect">
            <a:avLst/>
          </a:prstGeom>
          <a:noFill/>
          <a:ln>
            <a:noFill/>
          </a:ln>
        </p:spPr>
      </p:pic>
      <p:pic>
        <p:nvPicPr>
          <p:cNvPr id="75" name="Google Shape;75;p65"/>
          <p:cNvPicPr preferRelativeResize="0"/>
          <p:nvPr/>
        </p:nvPicPr>
        <p:blipFill rotWithShape="1">
          <a:blip r:embed="rId23">
            <a:alphaModFix/>
          </a:blip>
          <a:srcRect l="23291" t="24736" r="22283" b="27050"/>
          <a:stretch/>
        </p:blipFill>
        <p:spPr>
          <a:xfrm>
            <a:off x="2502454" y="2640734"/>
            <a:ext cx="992811" cy="288347"/>
          </a:xfrm>
          <a:prstGeom prst="rect">
            <a:avLst/>
          </a:prstGeom>
          <a:noFill/>
          <a:ln>
            <a:noFill/>
          </a:ln>
        </p:spPr>
      </p:pic>
      <p:pic>
        <p:nvPicPr>
          <p:cNvPr id="76" name="Google Shape;76;p65"/>
          <p:cNvPicPr preferRelativeResize="0"/>
          <p:nvPr/>
        </p:nvPicPr>
        <p:blipFill rotWithShape="1">
          <a:blip r:embed="rId24">
            <a:alphaModFix/>
          </a:blip>
          <a:srcRect l="22869" t="9333" r="20698" b="22543"/>
          <a:stretch/>
        </p:blipFill>
        <p:spPr>
          <a:xfrm>
            <a:off x="7302936" y="2609775"/>
            <a:ext cx="1029419" cy="407426"/>
          </a:xfrm>
          <a:prstGeom prst="rect">
            <a:avLst/>
          </a:prstGeom>
          <a:noFill/>
          <a:ln>
            <a:noFill/>
          </a:ln>
        </p:spPr>
      </p:pic>
      <p:pic>
        <p:nvPicPr>
          <p:cNvPr id="77" name="Google Shape;77;p65"/>
          <p:cNvPicPr preferRelativeResize="0"/>
          <p:nvPr/>
        </p:nvPicPr>
        <p:blipFill rotWithShape="1">
          <a:blip r:embed="rId25">
            <a:alphaModFix/>
          </a:blip>
          <a:srcRect l="14841" t="26490" r="13740" b="22785"/>
          <a:stretch/>
        </p:blipFill>
        <p:spPr>
          <a:xfrm>
            <a:off x="8716016" y="3407910"/>
            <a:ext cx="1302774" cy="303365"/>
          </a:xfrm>
          <a:prstGeom prst="rect">
            <a:avLst/>
          </a:prstGeom>
          <a:noFill/>
          <a:ln>
            <a:noFill/>
          </a:ln>
        </p:spPr>
      </p:pic>
      <p:pic>
        <p:nvPicPr>
          <p:cNvPr id="78" name="Google Shape;78;p65"/>
          <p:cNvPicPr preferRelativeResize="0"/>
          <p:nvPr/>
        </p:nvPicPr>
        <p:blipFill rotWithShape="1">
          <a:blip r:embed="rId26">
            <a:alphaModFix/>
          </a:blip>
          <a:srcRect l="16388" t="13773" r="15740" b="19375"/>
          <a:stretch/>
        </p:blipFill>
        <p:spPr>
          <a:xfrm>
            <a:off x="10290030" y="3337175"/>
            <a:ext cx="1238024" cy="399804"/>
          </a:xfrm>
          <a:prstGeom prst="rect">
            <a:avLst/>
          </a:prstGeom>
          <a:noFill/>
          <a:ln>
            <a:noFill/>
          </a:ln>
        </p:spPr>
      </p:pic>
      <p:pic>
        <p:nvPicPr>
          <p:cNvPr id="79" name="Google Shape;79;p65"/>
          <p:cNvPicPr preferRelativeResize="0"/>
          <p:nvPr/>
        </p:nvPicPr>
        <p:blipFill rotWithShape="1">
          <a:blip r:embed="rId27">
            <a:alphaModFix/>
          </a:blip>
          <a:srcRect l="19823" t="31097" r="21489" b="22809"/>
          <a:stretch/>
        </p:blipFill>
        <p:spPr>
          <a:xfrm>
            <a:off x="5838407" y="2741535"/>
            <a:ext cx="1070562" cy="275666"/>
          </a:xfrm>
          <a:prstGeom prst="rect">
            <a:avLst/>
          </a:prstGeom>
          <a:noFill/>
          <a:ln>
            <a:noFill/>
          </a:ln>
        </p:spPr>
      </p:pic>
      <p:pic>
        <p:nvPicPr>
          <p:cNvPr id="80" name="Google Shape;80;p65"/>
          <p:cNvPicPr preferRelativeResize="0"/>
          <p:nvPr/>
        </p:nvPicPr>
        <p:blipFill rotWithShape="1">
          <a:blip r:embed="rId28">
            <a:alphaModFix/>
          </a:blip>
          <a:srcRect l="17869" t="22886" r="18524" b="17001"/>
          <a:stretch/>
        </p:blipFill>
        <p:spPr>
          <a:xfrm>
            <a:off x="4093538" y="4039195"/>
            <a:ext cx="1160273" cy="359525"/>
          </a:xfrm>
          <a:prstGeom prst="rect">
            <a:avLst/>
          </a:prstGeom>
          <a:noFill/>
          <a:ln>
            <a:noFill/>
          </a:ln>
        </p:spPr>
      </p:pic>
      <p:pic>
        <p:nvPicPr>
          <p:cNvPr id="81" name="Google Shape;81;p65"/>
          <p:cNvPicPr preferRelativeResize="0"/>
          <p:nvPr/>
        </p:nvPicPr>
        <p:blipFill rotWithShape="1">
          <a:blip r:embed="rId29">
            <a:alphaModFix/>
          </a:blip>
          <a:srcRect l="24039" t="11493" r="20658" b="2058"/>
          <a:stretch/>
        </p:blipFill>
        <p:spPr>
          <a:xfrm>
            <a:off x="2551769" y="3942788"/>
            <a:ext cx="1008759" cy="517021"/>
          </a:xfrm>
          <a:prstGeom prst="rect">
            <a:avLst/>
          </a:prstGeom>
          <a:noFill/>
          <a:ln>
            <a:noFill/>
          </a:ln>
        </p:spPr>
      </p:pic>
      <p:pic>
        <p:nvPicPr>
          <p:cNvPr id="82" name="Google Shape;82;p65" descr="Falabella - Wikipedia, la enciclopedia libre"/>
          <p:cNvPicPr preferRelativeResize="0"/>
          <p:nvPr/>
        </p:nvPicPr>
        <p:blipFill rotWithShape="1">
          <a:blip r:embed="rId30">
            <a:alphaModFix/>
          </a:blip>
          <a:srcRect/>
          <a:stretch/>
        </p:blipFill>
        <p:spPr>
          <a:xfrm>
            <a:off x="4193898" y="2613476"/>
            <a:ext cx="1070562" cy="418411"/>
          </a:xfrm>
          <a:prstGeom prst="rect">
            <a:avLst/>
          </a:prstGeom>
          <a:noFill/>
          <a:ln>
            <a:noFill/>
          </a:ln>
        </p:spPr>
      </p:pic>
      <p:pic>
        <p:nvPicPr>
          <p:cNvPr id="83" name="Google Shape;83;p65"/>
          <p:cNvPicPr preferRelativeResize="0"/>
          <p:nvPr/>
        </p:nvPicPr>
        <p:blipFill rotWithShape="1">
          <a:blip r:embed="rId31">
            <a:alphaModFix/>
          </a:blip>
          <a:srcRect/>
          <a:stretch/>
        </p:blipFill>
        <p:spPr>
          <a:xfrm>
            <a:off x="2560852" y="4863609"/>
            <a:ext cx="990591" cy="319709"/>
          </a:xfrm>
          <a:prstGeom prst="rect">
            <a:avLst/>
          </a:prstGeom>
          <a:noFill/>
          <a:ln>
            <a:noFill/>
          </a:ln>
        </p:spPr>
      </p:pic>
      <p:pic>
        <p:nvPicPr>
          <p:cNvPr id="84" name="Google Shape;84;p65"/>
          <p:cNvPicPr preferRelativeResize="0"/>
          <p:nvPr/>
        </p:nvPicPr>
        <p:blipFill rotWithShape="1">
          <a:blip r:embed="rId32">
            <a:alphaModFix/>
          </a:blip>
          <a:srcRect/>
          <a:stretch/>
        </p:blipFill>
        <p:spPr>
          <a:xfrm>
            <a:off x="5741415" y="4118214"/>
            <a:ext cx="1101172" cy="247292"/>
          </a:xfrm>
          <a:prstGeom prst="rect">
            <a:avLst/>
          </a:prstGeom>
          <a:noFill/>
          <a:ln>
            <a:noFill/>
          </a:ln>
        </p:spPr>
      </p:pic>
      <p:sp>
        <p:nvSpPr>
          <p:cNvPr id="85" name="Google Shape;85;p65"/>
          <p:cNvSpPr txBox="1"/>
          <p:nvPr/>
        </p:nvSpPr>
        <p:spPr>
          <a:xfrm>
            <a:off x="687869" y="6002968"/>
            <a:ext cx="10735006" cy="461663"/>
          </a:xfrm>
          <a:prstGeom prst="rect">
            <a:avLst/>
          </a:prstGeom>
          <a:noFill/>
          <a:ln>
            <a:noFill/>
          </a:ln>
        </p:spPr>
        <p:txBody>
          <a:bodyPr spcFirstLastPara="1" wrap="square" lIns="60950" tIns="60950" rIns="60950" bIns="6095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s" sz="1100" b="0" i="1" u="none" strike="noStrike" cap="none">
                <a:solidFill>
                  <a:srgbClr val="BFBFBF"/>
                </a:solidFill>
                <a:latin typeface="Open Sans"/>
                <a:ea typeface="Open Sans"/>
                <a:cs typeface="Open Sans"/>
                <a:sym typeface="Open Sans"/>
              </a:rPr>
              <a:t>Referencias comerciales incluidas con pleno respeto a la legislación sobre propiedad intelectual e industrial, protección de datos y cualquier otra que pudiera ser de aplicación. </a:t>
            </a:r>
            <a:endParaRPr sz="1100" b="0" i="0" u="none" strike="noStrike" cap="none">
              <a:solidFill>
                <a:srgbClr val="BFBFBF"/>
              </a:solidFill>
              <a:latin typeface="Open Sans"/>
              <a:ea typeface="Open Sans"/>
              <a:cs typeface="Open Sans"/>
              <a:sym typeface="Open Sans"/>
            </a:endParaRPr>
          </a:p>
        </p:txBody>
      </p:sp>
      <p:sp>
        <p:nvSpPr>
          <p:cNvPr id="86" name="Google Shape;86;p65"/>
          <p:cNvSpPr txBox="1"/>
          <p:nvPr/>
        </p:nvSpPr>
        <p:spPr>
          <a:xfrm>
            <a:off x="695324" y="324197"/>
            <a:ext cx="948437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95E15"/>
              </a:buClr>
              <a:buSzPts val="3200"/>
              <a:buFont typeface="Titillium Web SemiBold"/>
              <a:buNone/>
            </a:pPr>
            <a:r>
              <a:rPr lang="es" sz="3200" b="1" i="0" u="none" strike="noStrike" cap="none">
                <a:solidFill>
                  <a:srgbClr val="E95E15"/>
                </a:solidFill>
                <a:latin typeface="Titillium Web SemiBold"/>
                <a:ea typeface="Titillium Web SemiBold"/>
                <a:cs typeface="Titillium Web SemiBold"/>
                <a:sym typeface="Titillium Web SemiBold"/>
              </a:rPr>
              <a:t>CONFÍAN EN NOSOTROS</a:t>
            </a:r>
            <a:endParaRPr sz="1400" b="0" i="0" u="none" strike="noStrike" cap="none">
              <a:solidFill>
                <a:srgbClr val="000000"/>
              </a:solidFill>
              <a:latin typeface="Arial"/>
              <a:ea typeface="Arial"/>
              <a:cs typeface="Arial"/>
              <a:sym typeface="Arial"/>
            </a:endParaRPr>
          </a:p>
        </p:txBody>
      </p:sp>
      <p:pic>
        <p:nvPicPr>
          <p:cNvPr id="87" name="Google Shape;87;p65"/>
          <p:cNvPicPr preferRelativeResize="0"/>
          <p:nvPr/>
        </p:nvPicPr>
        <p:blipFill rotWithShape="1">
          <a:blip r:embed="rId33">
            <a:alphaModFix/>
          </a:blip>
          <a:srcRect/>
          <a:stretch/>
        </p:blipFill>
        <p:spPr>
          <a:xfrm>
            <a:off x="7261785" y="4795501"/>
            <a:ext cx="1111723" cy="455931"/>
          </a:xfrm>
          <a:prstGeom prst="rect">
            <a:avLst/>
          </a:prstGeom>
          <a:noFill/>
          <a:ln>
            <a:noFill/>
          </a:ln>
        </p:spPr>
      </p:pic>
      <p:pic>
        <p:nvPicPr>
          <p:cNvPr id="88" name="Google Shape;88;p65"/>
          <p:cNvPicPr preferRelativeResize="0"/>
          <p:nvPr/>
        </p:nvPicPr>
        <p:blipFill rotWithShape="1">
          <a:blip r:embed="rId34">
            <a:alphaModFix/>
          </a:blip>
          <a:srcRect/>
          <a:stretch/>
        </p:blipFill>
        <p:spPr>
          <a:xfrm>
            <a:off x="8815780" y="4714339"/>
            <a:ext cx="1039600" cy="584775"/>
          </a:xfrm>
          <a:prstGeom prst="rect">
            <a:avLst/>
          </a:prstGeom>
          <a:noFill/>
          <a:ln>
            <a:noFill/>
          </a:ln>
        </p:spPr>
      </p:pic>
      <p:pic>
        <p:nvPicPr>
          <p:cNvPr id="89" name="Google Shape;89;p65" descr="Cepsa Particulares: gas, gasóleo y otros servicios energéticos"/>
          <p:cNvPicPr preferRelativeResize="0"/>
          <p:nvPr/>
        </p:nvPicPr>
        <p:blipFill rotWithShape="1">
          <a:blip r:embed="rId35">
            <a:alphaModFix/>
          </a:blip>
          <a:srcRect/>
          <a:stretch/>
        </p:blipFill>
        <p:spPr>
          <a:xfrm>
            <a:off x="10208775" y="1938265"/>
            <a:ext cx="1238024" cy="336076"/>
          </a:xfrm>
          <a:prstGeom prst="rect">
            <a:avLst/>
          </a:prstGeom>
          <a:noFill/>
          <a:ln>
            <a:noFill/>
          </a:ln>
        </p:spPr>
      </p:pic>
      <p:pic>
        <p:nvPicPr>
          <p:cNvPr id="90" name="Google Shape;90;p65"/>
          <p:cNvPicPr preferRelativeResize="0"/>
          <p:nvPr/>
        </p:nvPicPr>
        <p:blipFill rotWithShape="1">
          <a:blip r:embed="rId36">
            <a:alphaModFix/>
          </a:blip>
          <a:srcRect/>
          <a:stretch/>
        </p:blipFill>
        <p:spPr>
          <a:xfrm>
            <a:off x="4169984" y="4833163"/>
            <a:ext cx="1028662" cy="380605"/>
          </a:xfrm>
          <a:prstGeom prst="rect">
            <a:avLst/>
          </a:prstGeom>
          <a:noFill/>
          <a:ln>
            <a:noFill/>
          </a:ln>
        </p:spPr>
      </p:pic>
      <p:pic>
        <p:nvPicPr>
          <p:cNvPr id="91" name="Google Shape;91;p65" descr="orange-telco-media-logo - Birchman"/>
          <p:cNvPicPr preferRelativeResize="0"/>
          <p:nvPr/>
        </p:nvPicPr>
        <p:blipFill rotWithShape="1">
          <a:blip r:embed="rId37">
            <a:alphaModFix/>
          </a:blip>
          <a:srcRect/>
          <a:stretch/>
        </p:blipFill>
        <p:spPr>
          <a:xfrm>
            <a:off x="5783409" y="1907279"/>
            <a:ext cx="1070561" cy="407367"/>
          </a:xfrm>
          <a:prstGeom prst="rect">
            <a:avLst/>
          </a:prstGeom>
          <a:noFill/>
          <a:ln>
            <a:noFill/>
          </a:ln>
        </p:spPr>
      </p:pic>
      <p:pic>
        <p:nvPicPr>
          <p:cNvPr id="92" name="Google Shape;92;p65"/>
          <p:cNvPicPr preferRelativeResize="0"/>
          <p:nvPr/>
        </p:nvPicPr>
        <p:blipFill rotWithShape="1">
          <a:blip r:embed="rId38">
            <a:alphaModFix/>
          </a:blip>
          <a:srcRect/>
          <a:stretch/>
        </p:blipFill>
        <p:spPr>
          <a:xfrm>
            <a:off x="6336" y="6347658"/>
            <a:ext cx="12179328" cy="380604"/>
          </a:xfrm>
          <a:prstGeom prst="rect">
            <a:avLst/>
          </a:prstGeom>
          <a:noFill/>
          <a:ln>
            <a:noFill/>
          </a:ln>
        </p:spPr>
      </p:pic>
      <p:sp>
        <p:nvSpPr>
          <p:cNvPr id="93" name="Google Shape;93;p65"/>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94" name="Google Shape;94;p65"/>
          <p:cNvPicPr preferRelativeResize="0"/>
          <p:nvPr/>
        </p:nvPicPr>
        <p:blipFill rotWithShape="1">
          <a:blip r:embed="rId39">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13518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raportada">
  <p:cSld name="Contraportada">
    <p:spTree>
      <p:nvGrpSpPr>
        <p:cNvPr id="1" name="Shape 95"/>
        <p:cNvGrpSpPr/>
        <p:nvPr/>
      </p:nvGrpSpPr>
      <p:grpSpPr>
        <a:xfrm>
          <a:off x="0" y="0"/>
          <a:ext cx="0" cy="0"/>
          <a:chOff x="0" y="0"/>
          <a:chExt cx="0" cy="0"/>
        </a:xfrm>
      </p:grpSpPr>
      <p:grpSp>
        <p:nvGrpSpPr>
          <p:cNvPr id="96" name="Google Shape;96;p64"/>
          <p:cNvGrpSpPr/>
          <p:nvPr/>
        </p:nvGrpSpPr>
        <p:grpSpPr>
          <a:xfrm>
            <a:off x="1113905" y="2271218"/>
            <a:ext cx="9942022" cy="3271161"/>
            <a:chOff x="589963" y="1800599"/>
            <a:chExt cx="11024701" cy="3627387"/>
          </a:xfrm>
        </p:grpSpPr>
        <p:pic>
          <p:nvPicPr>
            <p:cNvPr id="97" name="Google Shape;97;p64"/>
            <p:cNvPicPr preferRelativeResize="0"/>
            <p:nvPr/>
          </p:nvPicPr>
          <p:blipFill rotWithShape="1">
            <a:blip r:embed="rId2">
              <a:alphaModFix/>
            </a:blip>
            <a:srcRect/>
            <a:stretch/>
          </p:blipFill>
          <p:spPr>
            <a:xfrm>
              <a:off x="589963" y="1847506"/>
              <a:ext cx="2208474" cy="2017718"/>
            </a:xfrm>
            <a:prstGeom prst="rect">
              <a:avLst/>
            </a:prstGeom>
            <a:noFill/>
            <a:ln>
              <a:noFill/>
            </a:ln>
          </p:spPr>
        </p:pic>
        <p:pic>
          <p:nvPicPr>
            <p:cNvPr id="98" name="Google Shape;98;p64"/>
            <p:cNvPicPr preferRelativeResize="0"/>
            <p:nvPr/>
          </p:nvPicPr>
          <p:blipFill rotWithShape="1">
            <a:blip r:embed="rId3">
              <a:alphaModFix/>
            </a:blip>
            <a:srcRect/>
            <a:stretch/>
          </p:blipFill>
          <p:spPr>
            <a:xfrm>
              <a:off x="2858054" y="1830214"/>
              <a:ext cx="2208474" cy="2035011"/>
            </a:xfrm>
            <a:prstGeom prst="rect">
              <a:avLst/>
            </a:prstGeom>
            <a:noFill/>
            <a:ln>
              <a:noFill/>
            </a:ln>
          </p:spPr>
        </p:pic>
        <p:pic>
          <p:nvPicPr>
            <p:cNvPr id="99" name="Google Shape;99;p64"/>
            <p:cNvPicPr preferRelativeResize="0"/>
            <p:nvPr/>
          </p:nvPicPr>
          <p:blipFill rotWithShape="1">
            <a:blip r:embed="rId4">
              <a:alphaModFix/>
            </a:blip>
            <a:srcRect/>
            <a:stretch/>
          </p:blipFill>
          <p:spPr>
            <a:xfrm>
              <a:off x="5126145" y="1800599"/>
              <a:ext cx="2149242" cy="2097020"/>
            </a:xfrm>
            <a:prstGeom prst="rect">
              <a:avLst/>
            </a:prstGeom>
            <a:noFill/>
            <a:ln>
              <a:noFill/>
            </a:ln>
          </p:spPr>
        </p:pic>
        <p:pic>
          <p:nvPicPr>
            <p:cNvPr id="100" name="Google Shape;100;p64"/>
            <p:cNvPicPr preferRelativeResize="0"/>
            <p:nvPr/>
          </p:nvPicPr>
          <p:blipFill rotWithShape="1">
            <a:blip r:embed="rId5">
              <a:alphaModFix/>
            </a:blip>
            <a:srcRect/>
            <a:stretch/>
          </p:blipFill>
          <p:spPr>
            <a:xfrm>
              <a:off x="7335004" y="1800599"/>
              <a:ext cx="2149242" cy="2097020"/>
            </a:xfrm>
            <a:prstGeom prst="rect">
              <a:avLst/>
            </a:prstGeom>
            <a:noFill/>
            <a:ln>
              <a:noFill/>
            </a:ln>
          </p:spPr>
        </p:pic>
        <p:sp>
          <p:nvSpPr>
            <p:cNvPr id="101" name="Google Shape;101;p64"/>
            <p:cNvSpPr txBox="1"/>
            <p:nvPr/>
          </p:nvSpPr>
          <p:spPr>
            <a:xfrm>
              <a:off x="695325" y="2023625"/>
              <a:ext cx="17947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MADRID</a:t>
              </a:r>
              <a:endParaRPr sz="1400" b="0" i="0" u="none" strike="noStrike" cap="none">
                <a:solidFill>
                  <a:srgbClr val="000000"/>
                </a:solidFill>
                <a:latin typeface="Arial"/>
                <a:ea typeface="Arial"/>
                <a:cs typeface="Arial"/>
                <a:sym typeface="Arial"/>
              </a:endParaRPr>
            </a:p>
          </p:txBody>
        </p:sp>
        <p:sp>
          <p:nvSpPr>
            <p:cNvPr id="102" name="Google Shape;102;p64"/>
            <p:cNvSpPr txBox="1"/>
            <p:nvPr/>
          </p:nvSpPr>
          <p:spPr>
            <a:xfrm>
              <a:off x="2958214" y="2023625"/>
              <a:ext cx="187347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CIUDAD DE MÉXICO</a:t>
              </a:r>
              <a:endParaRPr sz="1400" b="0" i="0" u="none" strike="noStrike" cap="none">
                <a:solidFill>
                  <a:srgbClr val="000000"/>
                </a:solidFill>
                <a:latin typeface="Arial"/>
                <a:ea typeface="Arial"/>
                <a:cs typeface="Arial"/>
                <a:sym typeface="Arial"/>
              </a:endParaRPr>
            </a:p>
          </p:txBody>
        </p:sp>
        <p:sp>
          <p:nvSpPr>
            <p:cNvPr id="103" name="Google Shape;103;p64"/>
            <p:cNvSpPr txBox="1"/>
            <p:nvPr/>
          </p:nvSpPr>
          <p:spPr>
            <a:xfrm>
              <a:off x="5202086" y="2023625"/>
              <a:ext cx="16051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LIMA</a:t>
              </a:r>
              <a:endParaRPr sz="1400" b="0" i="0" u="none" strike="noStrike" cap="none">
                <a:solidFill>
                  <a:srgbClr val="000000"/>
                </a:solidFill>
                <a:latin typeface="Arial"/>
                <a:ea typeface="Arial"/>
                <a:cs typeface="Arial"/>
                <a:sym typeface="Arial"/>
              </a:endParaRPr>
            </a:p>
          </p:txBody>
        </p:sp>
        <p:sp>
          <p:nvSpPr>
            <p:cNvPr id="104" name="Google Shape;104;p64"/>
            <p:cNvSpPr txBox="1"/>
            <p:nvPr/>
          </p:nvSpPr>
          <p:spPr>
            <a:xfrm>
              <a:off x="7423737" y="2023625"/>
              <a:ext cx="1650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BOGOTÁ</a:t>
              </a:r>
              <a:endParaRPr sz="1400" b="0" i="0" u="none" strike="noStrike" cap="none">
                <a:solidFill>
                  <a:srgbClr val="000000"/>
                </a:solidFill>
                <a:latin typeface="Arial"/>
                <a:ea typeface="Arial"/>
                <a:cs typeface="Arial"/>
                <a:sym typeface="Arial"/>
              </a:endParaRPr>
            </a:p>
          </p:txBody>
        </p:sp>
        <p:sp>
          <p:nvSpPr>
            <p:cNvPr id="105" name="Google Shape;105;p64"/>
            <p:cNvSpPr txBox="1"/>
            <p:nvPr/>
          </p:nvSpPr>
          <p:spPr>
            <a:xfrm>
              <a:off x="695325" y="3977492"/>
              <a:ext cx="1989686" cy="1262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i="0" u="none" strike="noStrike" cap="none">
                  <a:solidFill>
                    <a:srgbClr val="202492"/>
                  </a:solidFill>
                  <a:latin typeface="Titillium Web SemiBold"/>
                  <a:ea typeface="Titillium Web SemiBold"/>
                  <a:cs typeface="Titillium Web SemiBold"/>
                  <a:sym typeface="Titillium Web SemiBold"/>
                </a:rPr>
                <a:t>BLUETAB MADRID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Poeta Joan Maragall,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28020 Madrid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España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T: +34 914 571 697</a:t>
              </a:r>
              <a:endParaRPr sz="1400" b="0" i="0" u="none" strike="noStrike" cap="none">
                <a:solidFill>
                  <a:srgbClr val="000000"/>
                </a:solidFill>
                <a:latin typeface="Arial"/>
                <a:ea typeface="Arial"/>
                <a:cs typeface="Arial"/>
                <a:sym typeface="Arial"/>
              </a:endParaRPr>
            </a:p>
          </p:txBody>
        </p:sp>
        <p:sp>
          <p:nvSpPr>
            <p:cNvPr id="106" name="Google Shape;106;p64"/>
            <p:cNvSpPr txBox="1"/>
            <p:nvPr/>
          </p:nvSpPr>
          <p:spPr>
            <a:xfrm>
              <a:off x="2958213" y="3977491"/>
              <a:ext cx="2111687" cy="1450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i="0" u="none" strike="noStrike" cap="none">
                  <a:solidFill>
                    <a:srgbClr val="202492"/>
                  </a:solidFill>
                  <a:latin typeface="Titillium Web SemiBold"/>
                  <a:ea typeface="Titillium Web SemiBold"/>
                  <a:cs typeface="Titillium Web SemiBold"/>
                  <a:sym typeface="Titillium Web SemiBold"/>
                </a:rPr>
                <a:t>BLUETAB CDMX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Av. Homero 440, Int. 503</a:t>
              </a:r>
              <a:br>
                <a:rPr lang="es" sz="1100" b="0" i="0" u="none" strike="noStrike" cap="none">
                  <a:solidFill>
                    <a:srgbClr val="7F7F7F"/>
                  </a:solidFill>
                  <a:latin typeface="Arial"/>
                  <a:ea typeface="Arial"/>
                  <a:cs typeface="Arial"/>
                  <a:sym typeface="Arial"/>
                </a:rPr>
              </a:br>
              <a:r>
                <a:rPr lang="es" sz="1100" b="0" i="0" u="none" strike="noStrike" cap="none">
                  <a:solidFill>
                    <a:srgbClr val="7F7F7F"/>
                  </a:solidFill>
                  <a:latin typeface="Arial"/>
                  <a:ea typeface="Arial"/>
                  <a:cs typeface="Arial"/>
                  <a:sym typeface="Arial"/>
                </a:rPr>
                <a:t>Col. Polanco. Chapultepec</a:t>
              </a:r>
              <a:br>
                <a:rPr lang="es" sz="1100" b="0" i="0" u="none" strike="noStrike" cap="none">
                  <a:solidFill>
                    <a:srgbClr val="7F7F7F"/>
                  </a:solidFill>
                  <a:latin typeface="Arial"/>
                  <a:ea typeface="Arial"/>
                  <a:cs typeface="Arial"/>
                  <a:sym typeface="Arial"/>
                </a:rPr>
              </a:br>
              <a:r>
                <a:rPr lang="es" sz="1100" b="0" i="0" u="none" strike="noStrike" cap="none">
                  <a:solidFill>
                    <a:srgbClr val="7F7F7F"/>
                  </a:solidFill>
                  <a:latin typeface="Arial"/>
                  <a:ea typeface="Arial"/>
                  <a:cs typeface="Arial"/>
                  <a:sym typeface="Arial"/>
                </a:rPr>
                <a:t>CP 11560, CDMX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México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T: +521 55 75771781</a:t>
              </a:r>
              <a:endParaRPr sz="1400" b="0" i="0" u="none" strike="noStrike" cap="none">
                <a:solidFill>
                  <a:srgbClr val="000000"/>
                </a:solidFill>
                <a:latin typeface="Arial"/>
                <a:ea typeface="Arial"/>
                <a:cs typeface="Arial"/>
                <a:sym typeface="Arial"/>
              </a:endParaRPr>
            </a:p>
          </p:txBody>
        </p:sp>
        <p:sp>
          <p:nvSpPr>
            <p:cNvPr id="107" name="Google Shape;107;p64"/>
            <p:cNvSpPr txBox="1"/>
            <p:nvPr/>
          </p:nvSpPr>
          <p:spPr>
            <a:xfrm>
              <a:off x="5202086" y="3977491"/>
              <a:ext cx="1951189" cy="1450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i="0" u="none" strike="noStrike" cap="none">
                  <a:solidFill>
                    <a:srgbClr val="202492"/>
                  </a:solidFill>
                  <a:latin typeface="Titillium Web SemiBold"/>
                  <a:ea typeface="Titillium Web SemiBold"/>
                  <a:cs typeface="Titillium Web SemiBold"/>
                  <a:sym typeface="Titillium Web SemiBold"/>
                </a:rPr>
                <a:t>BLUETAB LIMA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Av. Javier Prado Este 560 Oficina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1401, San Isidro Lima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Perú</a:t>
              </a:r>
              <a:endParaRPr sz="11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T: +51 (1) 391-8315</a:t>
              </a:r>
              <a:endParaRPr sz="1400" b="0" i="0" u="none" strike="noStrike" cap="none">
                <a:solidFill>
                  <a:srgbClr val="000000"/>
                </a:solidFill>
                <a:latin typeface="Arial"/>
                <a:ea typeface="Arial"/>
                <a:cs typeface="Arial"/>
                <a:sym typeface="Arial"/>
              </a:endParaRPr>
            </a:p>
          </p:txBody>
        </p:sp>
        <p:sp>
          <p:nvSpPr>
            <p:cNvPr id="108" name="Google Shape;108;p64"/>
            <p:cNvSpPr txBox="1"/>
            <p:nvPr/>
          </p:nvSpPr>
          <p:spPr>
            <a:xfrm>
              <a:off x="7423737" y="3977491"/>
              <a:ext cx="2025063" cy="14504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i="0" u="none" strike="noStrike" cap="none">
                  <a:solidFill>
                    <a:srgbClr val="202492"/>
                  </a:solidFill>
                  <a:latin typeface="Titillium Web SemiBold"/>
                  <a:ea typeface="Titillium Web SemiBold"/>
                  <a:cs typeface="Titillium Web SemiBold"/>
                  <a:sym typeface="Titillium Web SemiBold"/>
                </a:rPr>
                <a:t>BLUETAB BOGOTÁ</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Cra. 7 #71-21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Torre B, piso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Bogotá DC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Colombia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T: +57 (1) 3135831-32</a:t>
              </a:r>
              <a:endParaRPr sz="1400" b="0" i="0" u="none" strike="noStrike" cap="none">
                <a:solidFill>
                  <a:srgbClr val="000000"/>
                </a:solidFill>
                <a:latin typeface="Arial"/>
                <a:ea typeface="Arial"/>
                <a:cs typeface="Arial"/>
                <a:sym typeface="Arial"/>
              </a:endParaRPr>
            </a:p>
          </p:txBody>
        </p:sp>
        <p:pic>
          <p:nvPicPr>
            <p:cNvPr id="109" name="Google Shape;109;p64"/>
            <p:cNvPicPr preferRelativeResize="0"/>
            <p:nvPr/>
          </p:nvPicPr>
          <p:blipFill rotWithShape="1">
            <a:blip r:embed="rId6">
              <a:alphaModFix/>
            </a:blip>
            <a:srcRect/>
            <a:stretch/>
          </p:blipFill>
          <p:spPr>
            <a:xfrm>
              <a:off x="9543861" y="1881188"/>
              <a:ext cx="1952814" cy="1952813"/>
            </a:xfrm>
            <a:prstGeom prst="roundRect">
              <a:avLst>
                <a:gd name="adj" fmla="val 5426"/>
              </a:avLst>
            </a:prstGeom>
            <a:solidFill>
              <a:srgbClr val="ECECEC"/>
            </a:solidFill>
            <a:ln>
              <a:noFill/>
            </a:ln>
            <a:effectLst>
              <a:reflection stA="0" endPos="28000" dist="5000" dir="5400000" sy="-100000" algn="bl" rotWithShape="0"/>
            </a:effectLst>
          </p:spPr>
        </p:pic>
        <p:sp>
          <p:nvSpPr>
            <p:cNvPr id="110" name="Google Shape;110;p64"/>
            <p:cNvSpPr txBox="1"/>
            <p:nvPr/>
          </p:nvSpPr>
          <p:spPr>
            <a:xfrm>
              <a:off x="9564419" y="3978720"/>
              <a:ext cx="2050245" cy="1262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s" sz="1600" b="1" i="0" u="none" strike="noStrike" cap="none">
                  <a:solidFill>
                    <a:srgbClr val="202492"/>
                  </a:solidFill>
                  <a:latin typeface="Titillium Web SemiBold"/>
                  <a:ea typeface="Titillium Web SemiBold"/>
                  <a:cs typeface="Titillium Web SemiBold"/>
                  <a:sym typeface="Titillium Web SemiBold"/>
                </a:rPr>
                <a:t>BLUETAB MIAMI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2330 Ponce de Leon Blvd. Coral Gables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Florida US 33134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rgbClr val="7F7F7F"/>
                  </a:solidFill>
                  <a:latin typeface="Arial"/>
                  <a:ea typeface="Arial"/>
                  <a:cs typeface="Arial"/>
                  <a:sym typeface="Arial"/>
                </a:rPr>
                <a:t>USA</a:t>
              </a:r>
              <a:endParaRPr sz="1400" b="0" i="0" u="none" strike="noStrike" cap="none">
                <a:solidFill>
                  <a:srgbClr val="000000"/>
                </a:solidFill>
                <a:latin typeface="Arial"/>
                <a:ea typeface="Arial"/>
                <a:cs typeface="Arial"/>
                <a:sym typeface="Arial"/>
              </a:endParaRPr>
            </a:p>
          </p:txBody>
        </p:sp>
        <p:sp>
          <p:nvSpPr>
            <p:cNvPr id="111" name="Google Shape;111;p64"/>
            <p:cNvSpPr txBox="1"/>
            <p:nvPr/>
          </p:nvSpPr>
          <p:spPr>
            <a:xfrm>
              <a:off x="9564419" y="2024854"/>
              <a:ext cx="19340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lt1"/>
                  </a:solidFill>
                  <a:latin typeface="Titillium Web SemiBold"/>
                  <a:ea typeface="Titillium Web SemiBold"/>
                  <a:cs typeface="Titillium Web SemiBold"/>
                  <a:sym typeface="Titillium Web SemiBold"/>
                </a:rPr>
                <a:t>MIAMI</a:t>
              </a:r>
              <a:endParaRPr sz="1400" b="0" i="0" u="none" strike="noStrike" cap="none">
                <a:solidFill>
                  <a:srgbClr val="000000"/>
                </a:solidFill>
                <a:latin typeface="Arial"/>
                <a:ea typeface="Arial"/>
                <a:cs typeface="Arial"/>
                <a:sym typeface="Arial"/>
              </a:endParaRPr>
            </a:p>
          </p:txBody>
        </p:sp>
      </p:grpSp>
      <p:pic>
        <p:nvPicPr>
          <p:cNvPr id="112" name="Google Shape;112;p64"/>
          <p:cNvPicPr preferRelativeResize="0"/>
          <p:nvPr/>
        </p:nvPicPr>
        <p:blipFill rotWithShape="1">
          <a:blip r:embed="rId7">
            <a:alphaModFix/>
          </a:blip>
          <a:srcRect/>
          <a:stretch/>
        </p:blipFill>
        <p:spPr>
          <a:xfrm>
            <a:off x="695325" y="500727"/>
            <a:ext cx="3326138" cy="1111585"/>
          </a:xfrm>
          <a:prstGeom prst="rect">
            <a:avLst/>
          </a:prstGeom>
          <a:noFill/>
          <a:ln>
            <a:noFill/>
          </a:ln>
        </p:spPr>
      </p:pic>
    </p:spTree>
    <p:extLst>
      <p:ext uri="{BB962C8B-B14F-4D97-AF65-F5344CB8AC3E}">
        <p14:creationId xmlns:p14="http://schemas.microsoft.com/office/powerpoint/2010/main" val="404353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Slide de texto c/viñetas">
  <p:cSld name="4_Slide de texto c/viñetas">
    <p:spTree>
      <p:nvGrpSpPr>
        <p:cNvPr id="1" name="Shape 113"/>
        <p:cNvGrpSpPr/>
        <p:nvPr/>
      </p:nvGrpSpPr>
      <p:grpSpPr>
        <a:xfrm>
          <a:off x="0" y="0"/>
          <a:ext cx="0" cy="0"/>
          <a:chOff x="0" y="0"/>
          <a:chExt cx="0" cy="0"/>
        </a:xfrm>
      </p:grpSpPr>
      <p:sp>
        <p:nvSpPr>
          <p:cNvPr id="114" name="Google Shape;114;p43"/>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43"/>
          <p:cNvSpPr txBox="1">
            <a:spLocks noGrp="1"/>
          </p:cNvSpPr>
          <p:nvPr>
            <p:ph type="body" idx="1"/>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6" name="Google Shape;116;p43"/>
          <p:cNvSpPr/>
          <p:nvPr/>
        </p:nvSpPr>
        <p:spPr>
          <a:xfrm>
            <a:off x="1158855" y="2806242"/>
            <a:ext cx="5495448" cy="3342887"/>
          </a:xfrm>
          <a:prstGeom prst="roundRect">
            <a:avLst>
              <a:gd name="adj" fmla="val 11859"/>
            </a:avLst>
          </a:prstGeom>
          <a:solidFill>
            <a:srgbClr val="E8E4D8"/>
          </a:solidFill>
          <a:ln>
            <a:noFill/>
          </a:ln>
        </p:spPr>
        <p:txBody>
          <a:bodyPr spcFirstLastPara="1" wrap="square" lIns="91425" tIns="45700" rIns="91425" bIns="45700" anchor="t" anchorCtr="0">
            <a:noAutofit/>
          </a:bodyPr>
          <a:lstStyle/>
          <a:p>
            <a:pPr marL="7938" marR="0" lvl="0" indent="0" algn="l" rtl="0">
              <a:lnSpc>
                <a:spcPct val="100000"/>
              </a:lnSpc>
              <a:spcBef>
                <a:spcPts val="0"/>
              </a:spcBef>
              <a:spcAft>
                <a:spcPts val="0"/>
              </a:spcAft>
              <a:buClr>
                <a:srgbClr val="000000"/>
              </a:buClr>
              <a:buSzPts val="1400"/>
              <a:buFont typeface="Arial"/>
              <a:buNone/>
            </a:pPr>
            <a:r>
              <a:rPr lang="es" sz="1400" b="0" i="0" u="none" strike="noStrike" cap="none">
                <a:solidFill>
                  <a:schemeClr val="accent3"/>
                </a:solidFill>
                <a:latin typeface="Arial"/>
                <a:ea typeface="Arial"/>
                <a:cs typeface="Arial"/>
                <a:sym typeface="Arial"/>
              </a:rPr>
              <a:t>Haz clic para introducir el texto</a:t>
            </a:r>
            <a:endParaRPr sz="1400" b="0" i="0" u="none" strike="noStrike" cap="none">
              <a:solidFill>
                <a:srgbClr val="000000"/>
              </a:solidFill>
              <a:latin typeface="Arial"/>
              <a:ea typeface="Arial"/>
              <a:cs typeface="Arial"/>
              <a:sym typeface="Arial"/>
            </a:endParaRPr>
          </a:p>
        </p:txBody>
      </p:sp>
      <p:sp>
        <p:nvSpPr>
          <p:cNvPr id="117" name="Google Shape;117;p43"/>
          <p:cNvSpPr txBox="1">
            <a:spLocks noGrp="1"/>
          </p:cNvSpPr>
          <p:nvPr>
            <p:ph type="body" idx="2"/>
          </p:nvPr>
        </p:nvSpPr>
        <p:spPr>
          <a:xfrm>
            <a:off x="695324" y="1808164"/>
            <a:ext cx="10864071"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8" name="Google Shape;118;p43"/>
          <p:cNvSpPr>
            <a:spLocks noGrp="1"/>
          </p:cNvSpPr>
          <p:nvPr>
            <p:ph type="pic" idx="3"/>
          </p:nvPr>
        </p:nvSpPr>
        <p:spPr>
          <a:xfrm>
            <a:off x="7668005" y="3321474"/>
            <a:ext cx="3365140" cy="2312422"/>
          </a:xfrm>
          <a:prstGeom prst="rect">
            <a:avLst/>
          </a:prstGeom>
          <a:noFill/>
          <a:ln>
            <a:noFill/>
          </a:ln>
        </p:spPr>
      </p:sp>
      <p:pic>
        <p:nvPicPr>
          <p:cNvPr id="119" name="Google Shape;119;p43"/>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120" name="Google Shape;120;p43"/>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21" name="Google Shape;121;p43"/>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1735493705"/>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Slide de texto c/viñetas">
  <p:cSld name="12_Slide de texto c/viñetas">
    <p:spTree>
      <p:nvGrpSpPr>
        <p:cNvPr id="1" name="Shape 122"/>
        <p:cNvGrpSpPr/>
        <p:nvPr/>
      </p:nvGrpSpPr>
      <p:grpSpPr>
        <a:xfrm>
          <a:off x="0" y="0"/>
          <a:ext cx="0" cy="0"/>
          <a:chOff x="0" y="0"/>
          <a:chExt cx="0" cy="0"/>
        </a:xfrm>
      </p:grpSpPr>
      <p:sp>
        <p:nvSpPr>
          <p:cNvPr id="123" name="Google Shape;123;p44"/>
          <p:cNvSpPr txBox="1">
            <a:spLocks noGrp="1"/>
          </p:cNvSpPr>
          <p:nvPr>
            <p:ph type="body" idx="1"/>
          </p:nvPr>
        </p:nvSpPr>
        <p:spPr>
          <a:xfrm>
            <a:off x="695325" y="1808164"/>
            <a:ext cx="9901238" cy="8763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600"/>
              </a:spcBef>
              <a:spcAft>
                <a:spcPts val="0"/>
              </a:spcAft>
              <a:buClr>
                <a:schemeClr val="accent2"/>
              </a:buClr>
              <a:buSzPts val="1920"/>
              <a:buFont typeface="Arial"/>
              <a:buNone/>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chemeClr val="accent2"/>
              </a:buClr>
              <a:buSzPts val="2100"/>
              <a:buFont typeface="Arial"/>
              <a:buNone/>
              <a:defRPr sz="1400" b="0" i="0" u="none" strike="noStrike" cap="none">
                <a:solidFill>
                  <a:srgbClr val="7F7F7F"/>
                </a:solidFill>
                <a:latin typeface="Arial"/>
                <a:ea typeface="Arial"/>
                <a:cs typeface="Arial"/>
                <a:sym typeface="Arial"/>
              </a:defRPr>
            </a:lvl2pPr>
            <a:lvl3pPr marL="1371600" marR="0" lvl="2" indent="-312419" algn="l" rtl="0">
              <a:lnSpc>
                <a:spcPct val="150000"/>
              </a:lnSpc>
              <a:spcBef>
                <a:spcPts val="600"/>
              </a:spcBef>
              <a:spcAft>
                <a:spcPts val="0"/>
              </a:spcAft>
              <a:buClr>
                <a:srgbClr val="E95E15"/>
              </a:buClr>
              <a:buSzPts val="1320"/>
              <a:buFont typeface="Arial"/>
              <a:buChar char="•"/>
              <a:defRPr sz="1200" b="0" i="0" u="none" strike="noStrike" cap="none">
                <a:solidFill>
                  <a:srgbClr val="7F7F7F"/>
                </a:solidFill>
                <a:latin typeface="Arial"/>
                <a:ea typeface="Arial"/>
                <a:cs typeface="Arial"/>
                <a:sym typeface="Arial"/>
              </a:defRPr>
            </a:lvl3pPr>
            <a:lvl4pPr marL="1828800" marR="0" lvl="3" indent="-298450" algn="l" rtl="0">
              <a:lnSpc>
                <a:spcPct val="150000"/>
              </a:lnSpc>
              <a:spcBef>
                <a:spcPts val="600"/>
              </a:spcBef>
              <a:spcAft>
                <a:spcPts val="0"/>
              </a:spcAft>
              <a:buClr>
                <a:schemeClr val="accent3"/>
              </a:buClr>
              <a:buSzPts val="1100"/>
              <a:buFont typeface="Arial"/>
              <a:buChar char="•"/>
              <a:defRPr sz="1100" b="0" i="0" u="none" strike="noStrike" cap="none">
                <a:solidFill>
                  <a:srgbClr val="7F7F7F"/>
                </a:solidFill>
                <a:latin typeface="Arial"/>
                <a:ea typeface="Arial"/>
                <a:cs typeface="Arial"/>
                <a:sym typeface="Arial"/>
              </a:defRPr>
            </a:lvl4pPr>
            <a:lvl5pPr marL="2286000" marR="0" lvl="4" indent="-317500" algn="l" rtl="0">
              <a:lnSpc>
                <a:spcPct val="100000"/>
              </a:lnSpc>
              <a:spcBef>
                <a:spcPts val="280"/>
              </a:spcBef>
              <a:spcAft>
                <a:spcPts val="0"/>
              </a:spcAft>
              <a:buClr>
                <a:srgbClr val="B6ADA4"/>
              </a:buClr>
              <a:buSzPts val="1400"/>
              <a:buFont typeface="Arial"/>
              <a:buChar char="»"/>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4" name="Google Shape;124;p44"/>
          <p:cNvSpPr txBox="1">
            <a:spLocks noGrp="1"/>
          </p:cNvSpPr>
          <p:nvPr>
            <p:ph type="title"/>
          </p:nvPr>
        </p:nvSpPr>
        <p:spPr>
          <a:xfrm>
            <a:off x="695325" y="296863"/>
            <a:ext cx="10864071" cy="6477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E95E15"/>
              </a:buClr>
              <a:buSzPts val="3200"/>
              <a:buFont typeface="Titillium Web"/>
              <a:buNone/>
              <a:defRPr sz="3200" b="1" i="0" u="none" strike="noStrike" cap="none">
                <a:solidFill>
                  <a:srgbClr val="E95E15"/>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44"/>
          <p:cNvSpPr txBox="1">
            <a:spLocks noGrp="1"/>
          </p:cNvSpPr>
          <p:nvPr>
            <p:ph type="body" idx="2"/>
          </p:nvPr>
        </p:nvSpPr>
        <p:spPr>
          <a:xfrm>
            <a:off x="695324" y="944563"/>
            <a:ext cx="9901239" cy="4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accent1"/>
              </a:buClr>
              <a:buSzPts val="2400"/>
              <a:buFont typeface="Arial"/>
              <a:buNone/>
              <a:defRPr sz="2400" b="1" i="0" u="none" strike="noStrike" cap="none">
                <a:solidFill>
                  <a:schemeClr val="accent1"/>
                </a:solidFill>
                <a:latin typeface="Titillium Web"/>
                <a:ea typeface="Titillium Web"/>
                <a:cs typeface="Titillium Web"/>
                <a:sym typeface="Titillium Web"/>
              </a:defRPr>
            </a:lvl1pPr>
            <a:lvl2pPr marL="914400" marR="0" lvl="1"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2pPr>
            <a:lvl3pPr marL="1371600" marR="0" lvl="2"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3pPr>
            <a:lvl4pPr marL="1828800" marR="0" lvl="3"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4pPr>
            <a:lvl5pPr marL="2286000" marR="0" lvl="4" indent="-228600" algn="l" rtl="0">
              <a:lnSpc>
                <a:spcPct val="100000"/>
              </a:lnSpc>
              <a:spcBef>
                <a:spcPts val="280"/>
              </a:spcBef>
              <a:spcAft>
                <a:spcPts val="0"/>
              </a:spcAft>
              <a:buClr>
                <a:srgbClr val="B6ADA4"/>
              </a:buClr>
              <a:buSzPts val="1400"/>
              <a:buFont typeface="Arial"/>
              <a:buNone/>
              <a:defRPr sz="1400" b="0" i="0" u="none" strike="noStrike" cap="none">
                <a:solidFill>
                  <a:srgbClr val="B6ADA4"/>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44"/>
          <p:cNvSpPr txBox="1"/>
          <p:nvPr/>
        </p:nvSpPr>
        <p:spPr>
          <a:xfrm>
            <a:off x="6610321" y="4615196"/>
            <a:ext cx="4404049" cy="192798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accent2"/>
              </a:buClr>
              <a:buSzPts val="1440"/>
              <a:buFont typeface="Arial"/>
              <a:buChar char="•"/>
            </a:pPr>
            <a:r>
              <a:rPr lang="es" sz="1200" b="0" i="0" u="none" strike="noStrike" cap="none">
                <a:solidFill>
                  <a:schemeClr val="accent3"/>
                </a:solidFill>
                <a:latin typeface="Arial"/>
                <a:ea typeface="Arial"/>
                <a:cs typeface="Arial"/>
                <a:sym typeface="Arial"/>
              </a:rPr>
              <a:t>xxx</a:t>
            </a:r>
            <a:endParaRPr sz="1200" b="0" i="0" u="none" strike="noStrike" cap="none">
              <a:solidFill>
                <a:schemeClr val="accent3"/>
              </a:solidFill>
              <a:latin typeface="Arial"/>
              <a:ea typeface="Arial"/>
              <a:cs typeface="Arial"/>
              <a:sym typeface="Arial"/>
            </a:endParaRPr>
          </a:p>
        </p:txBody>
      </p:sp>
      <p:sp>
        <p:nvSpPr>
          <p:cNvPr id="127" name="Google Shape;127;p44"/>
          <p:cNvSpPr txBox="1"/>
          <p:nvPr/>
        </p:nvSpPr>
        <p:spPr>
          <a:xfrm>
            <a:off x="864478" y="2687216"/>
            <a:ext cx="5231522" cy="192798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accent2"/>
              </a:buClr>
              <a:buSzPts val="1440"/>
              <a:buFont typeface="Arial"/>
              <a:buNone/>
            </a:pPr>
            <a:r>
              <a:rPr lang="es" sz="1200" b="0" i="0" u="none" strike="noStrike" cap="none">
                <a:solidFill>
                  <a:schemeClr val="accent3"/>
                </a:solidFill>
                <a:latin typeface="Arial"/>
                <a:ea typeface="Arial"/>
                <a:cs typeface="Arial"/>
                <a:sym typeface="Arial"/>
              </a:rPr>
              <a:t>xxxx</a:t>
            </a:r>
            <a:endParaRPr sz="1200" b="0" i="0" u="none" strike="noStrike" cap="none">
              <a:solidFill>
                <a:schemeClr val="accent3"/>
              </a:solidFill>
              <a:latin typeface="Arial"/>
              <a:ea typeface="Arial"/>
              <a:cs typeface="Arial"/>
              <a:sym typeface="Arial"/>
            </a:endParaRPr>
          </a:p>
        </p:txBody>
      </p:sp>
      <p:sp>
        <p:nvSpPr>
          <p:cNvPr id="128" name="Google Shape;128;p44"/>
          <p:cNvSpPr>
            <a:spLocks noGrp="1"/>
          </p:cNvSpPr>
          <p:nvPr>
            <p:ph type="pic" idx="3"/>
          </p:nvPr>
        </p:nvSpPr>
        <p:spPr>
          <a:xfrm>
            <a:off x="7013186" y="3046704"/>
            <a:ext cx="3701654" cy="1435832"/>
          </a:xfrm>
          <a:prstGeom prst="rect">
            <a:avLst/>
          </a:prstGeom>
          <a:noFill/>
          <a:ln>
            <a:noFill/>
          </a:ln>
        </p:spPr>
      </p:sp>
      <p:sp>
        <p:nvSpPr>
          <p:cNvPr id="129" name="Google Shape;129;p44"/>
          <p:cNvSpPr>
            <a:spLocks noGrp="1"/>
          </p:cNvSpPr>
          <p:nvPr>
            <p:ph type="pic" idx="4"/>
          </p:nvPr>
        </p:nvSpPr>
        <p:spPr>
          <a:xfrm>
            <a:off x="1280726" y="4911826"/>
            <a:ext cx="4479001" cy="1435832"/>
          </a:xfrm>
          <a:prstGeom prst="rect">
            <a:avLst/>
          </a:prstGeom>
          <a:noFill/>
          <a:ln>
            <a:noFill/>
          </a:ln>
        </p:spPr>
      </p:sp>
      <p:pic>
        <p:nvPicPr>
          <p:cNvPr id="130" name="Google Shape;130;p44"/>
          <p:cNvPicPr preferRelativeResize="0"/>
          <p:nvPr/>
        </p:nvPicPr>
        <p:blipFill rotWithShape="1">
          <a:blip r:embed="rId2">
            <a:alphaModFix/>
          </a:blip>
          <a:srcRect/>
          <a:stretch/>
        </p:blipFill>
        <p:spPr>
          <a:xfrm>
            <a:off x="6336" y="6347658"/>
            <a:ext cx="12179328" cy="380604"/>
          </a:xfrm>
          <a:prstGeom prst="rect">
            <a:avLst/>
          </a:prstGeom>
          <a:noFill/>
          <a:ln>
            <a:noFill/>
          </a:ln>
        </p:spPr>
      </p:pic>
      <p:sp>
        <p:nvSpPr>
          <p:cNvPr id="131" name="Google Shape;131;p44"/>
          <p:cNvSpPr/>
          <p:nvPr/>
        </p:nvSpPr>
        <p:spPr>
          <a:xfrm>
            <a:off x="11267397" y="6450537"/>
            <a:ext cx="857011" cy="3022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32" name="Google Shape;132;p44"/>
          <p:cNvPicPr preferRelativeResize="0"/>
          <p:nvPr/>
        </p:nvPicPr>
        <p:blipFill rotWithShape="1">
          <a:blip r:embed="rId3">
            <a:alphaModFix/>
          </a:blip>
          <a:srcRect/>
          <a:stretch/>
        </p:blipFill>
        <p:spPr>
          <a:xfrm>
            <a:off x="11245397" y="6450537"/>
            <a:ext cx="893358" cy="352876"/>
          </a:xfrm>
          <a:prstGeom prst="rect">
            <a:avLst/>
          </a:prstGeom>
          <a:noFill/>
          <a:ln>
            <a:noFill/>
          </a:ln>
        </p:spPr>
      </p:pic>
    </p:spTree>
    <p:extLst>
      <p:ext uri="{BB962C8B-B14F-4D97-AF65-F5344CB8AC3E}">
        <p14:creationId xmlns:p14="http://schemas.microsoft.com/office/powerpoint/2010/main" val="2138161656"/>
      </p:ext>
    </p:extLst>
  </p:cSld>
  <p:clrMapOvr>
    <a:masterClrMapping/>
  </p:clrMapOvr>
  <p:extLst>
    <p:ext uri="{DCECCB84-F9BA-43D5-87BE-67443E8EF086}">
      <p15:sldGuideLst xmlns:p15="http://schemas.microsoft.com/office/powerpoint/2012/main">
        <p15:guide id="1" pos="667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0469141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8">
          <p15:clr>
            <a:srgbClr val="F26B43"/>
          </p15:clr>
        </p15:guide>
        <p15:guide id="2" orient="horz" pos="595">
          <p15:clr>
            <a:srgbClr val="F26B43"/>
          </p15:clr>
        </p15:guide>
        <p15:guide id="3" pos="7242">
          <p15:clr>
            <a:srgbClr val="F26B43"/>
          </p15:clr>
        </p15:guide>
        <p15:guide id="4" orient="horz" pos="187">
          <p15:clr>
            <a:srgbClr val="F26B43"/>
          </p15:clr>
        </p15:guide>
        <p15:guide id="5" orient="horz" pos="3929">
          <p15:clr>
            <a:srgbClr val="F26B43"/>
          </p15:clr>
        </p15:guide>
        <p15:guide id="6" orient="horz" pos="877">
          <p15:clr>
            <a:srgbClr val="F26B43"/>
          </p15:clr>
        </p15:guide>
        <p15:guide id="7" orient="horz" pos="1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domo.com/learn/infographic/data-never-sleeps-9" TargetMode="External"/><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0;g12785377a14_0_88">
            <a:extLst>
              <a:ext uri="{FF2B5EF4-FFF2-40B4-BE49-F238E27FC236}">
                <a16:creationId xmlns:a16="http://schemas.microsoft.com/office/drawing/2014/main" id="{9686B143-BCE9-C75A-636B-1F870CE16C33}"/>
              </a:ext>
            </a:extLst>
          </p:cNvPr>
          <p:cNvSpPr txBox="1"/>
          <p:nvPr/>
        </p:nvSpPr>
        <p:spPr>
          <a:xfrm>
            <a:off x="695326" y="95600"/>
            <a:ext cx="91362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err="1">
                <a:ln>
                  <a:noFill/>
                </a:ln>
                <a:solidFill>
                  <a:srgbClr val="E95E15"/>
                </a:solidFill>
                <a:effectLst/>
                <a:uLnTx/>
                <a:uFillTx/>
                <a:latin typeface="Titillium Web SemiBold"/>
                <a:ea typeface="Titillium Web SemiBold"/>
                <a:cs typeface="Titillium Web SemiBold"/>
                <a:sym typeface="Titillium Web SemiBold"/>
              </a:rPr>
              <a:t>Where</a:t>
            </a:r>
            <a:r>
              <a:rPr kumimoji="0" lang="es-ES" sz="3200" b="1" i="0" u="none" strike="noStrike" kern="0" cap="none" spc="0" normalizeH="0" baseline="0" noProof="0" dirty="0">
                <a:ln>
                  <a:noFill/>
                </a:ln>
                <a:solidFill>
                  <a:srgbClr val="E95E15"/>
                </a:solidFill>
                <a:effectLst/>
                <a:uLnTx/>
                <a:uFillTx/>
                <a:latin typeface="Titillium Web SemiBold"/>
                <a:ea typeface="Titillium Web SemiBold"/>
                <a:cs typeface="Titillium Web SemiBold"/>
                <a:sym typeface="Titillium Web SemiBold"/>
              </a:rPr>
              <a:t> </a:t>
            </a:r>
            <a:r>
              <a:rPr kumimoji="0" lang="es-ES" sz="3200" b="1" i="0" u="none" strike="noStrike" kern="0" cap="none" spc="0" normalizeH="0" baseline="0" noProof="0" dirty="0" err="1">
                <a:ln>
                  <a:noFill/>
                </a:ln>
                <a:solidFill>
                  <a:srgbClr val="E95E15"/>
                </a:solidFill>
                <a:effectLst/>
                <a:uLnTx/>
                <a:uFillTx/>
                <a:latin typeface="Titillium Web SemiBold"/>
                <a:ea typeface="Titillium Web SemiBold"/>
                <a:cs typeface="Titillium Web SemiBold"/>
                <a:sym typeface="Titillium Web SemiBold"/>
              </a:rPr>
              <a:t>we</a:t>
            </a:r>
            <a:r>
              <a:rPr kumimoji="0" lang="es-ES" sz="3200" b="1" i="0" u="none" strike="noStrike" kern="0" cap="none" spc="0" normalizeH="0" baseline="0" noProof="0" dirty="0">
                <a:ln>
                  <a:noFill/>
                </a:ln>
                <a:solidFill>
                  <a:srgbClr val="E95E15"/>
                </a:solidFill>
                <a:effectLst/>
                <a:uLnTx/>
                <a:uFillTx/>
                <a:latin typeface="Titillium Web SemiBold"/>
                <a:ea typeface="Titillium Web SemiBold"/>
                <a:cs typeface="Titillium Web SemiBold"/>
                <a:sym typeface="Titillium Web SemiBold"/>
              </a:rPr>
              <a:t> are</a:t>
            </a:r>
            <a:endParaRPr kumimoji="0" sz="3200" b="1" i="0" u="none" strike="noStrike" kern="0" cap="none" spc="0" normalizeH="0" baseline="0" noProof="0" dirty="0">
              <a:ln>
                <a:noFill/>
              </a:ln>
              <a:solidFill>
                <a:srgbClr val="E95E15"/>
              </a:solidFill>
              <a:effectLst/>
              <a:uLnTx/>
              <a:uFillTx/>
              <a:latin typeface="Titillium Web SemiBold"/>
              <a:ea typeface="Titillium Web SemiBold"/>
              <a:cs typeface="Titillium Web SemiBold"/>
              <a:sym typeface="Titillium Web SemiBold"/>
            </a:endParaRPr>
          </a:p>
        </p:txBody>
      </p:sp>
      <p:sp>
        <p:nvSpPr>
          <p:cNvPr id="3" name="CuadroTexto 2">
            <a:extLst>
              <a:ext uri="{FF2B5EF4-FFF2-40B4-BE49-F238E27FC236}">
                <a16:creationId xmlns:a16="http://schemas.microsoft.com/office/drawing/2014/main" id="{760D2D4F-5D52-5DB4-2E05-4E4BEB0D0205}"/>
              </a:ext>
            </a:extLst>
          </p:cNvPr>
          <p:cNvSpPr txBox="1"/>
          <p:nvPr/>
        </p:nvSpPr>
        <p:spPr>
          <a:xfrm>
            <a:off x="695326" y="781685"/>
            <a:ext cx="6994663" cy="6220164"/>
          </a:xfrm>
          <a:prstGeom prst="rect">
            <a:avLst/>
          </a:prstGeom>
          <a:noFill/>
        </p:spPr>
        <p:txBody>
          <a:bodyPr wrap="square" rtlCol="0">
            <a:spAutoFit/>
          </a:bodyPr>
          <a:lstStyle/>
          <a:p>
            <a:r>
              <a:rPr lang="es-ES" sz="1300" b="0" i="0" dirty="0">
                <a:solidFill>
                  <a:srgbClr val="202124"/>
                </a:solidFill>
                <a:effectLst/>
                <a:latin typeface="arial" panose="020B0604020202020204" pitchFamily="34" charset="0"/>
              </a:rPr>
              <a:t>De acuerdo con el informe Data </a:t>
            </a:r>
            <a:r>
              <a:rPr lang="es-ES" sz="1300" b="0" i="0" dirty="0" err="1">
                <a:solidFill>
                  <a:srgbClr val="202124"/>
                </a:solidFill>
                <a:effectLst/>
                <a:latin typeface="arial" panose="020B0604020202020204" pitchFamily="34" charset="0"/>
              </a:rPr>
              <a:t>never</a:t>
            </a:r>
            <a:r>
              <a:rPr lang="es-ES" sz="1300" b="0" i="0" dirty="0">
                <a:solidFill>
                  <a:srgbClr val="202124"/>
                </a:solidFill>
                <a:effectLst/>
                <a:latin typeface="arial" panose="020B0604020202020204" pitchFamily="34" charset="0"/>
              </a:rPr>
              <a:t> </a:t>
            </a:r>
            <a:r>
              <a:rPr lang="es-ES" sz="1300" b="0" i="0" dirty="0" err="1">
                <a:solidFill>
                  <a:srgbClr val="202124"/>
                </a:solidFill>
                <a:effectLst/>
                <a:latin typeface="arial" panose="020B0604020202020204" pitchFamily="34" charset="0"/>
              </a:rPr>
              <a:t>Sleeps</a:t>
            </a:r>
            <a:r>
              <a:rPr lang="es-ES" sz="1300" b="0" i="0" dirty="0">
                <a:solidFill>
                  <a:srgbClr val="202124"/>
                </a:solidFill>
                <a:effectLst/>
                <a:latin typeface="arial" panose="020B0604020202020204" pitchFamily="34" charset="0"/>
              </a:rPr>
              <a:t>, elaborado por Domo, cada día se crean en Internet más de </a:t>
            </a:r>
            <a:r>
              <a:rPr lang="es-ES" sz="1300" b="1" i="0" dirty="0">
                <a:solidFill>
                  <a:srgbClr val="202124"/>
                </a:solidFill>
                <a:effectLst/>
                <a:latin typeface="arial" panose="020B0604020202020204" pitchFamily="34" charset="0"/>
              </a:rPr>
              <a:t>2,5 billones de bytes de datos, </a:t>
            </a:r>
            <a:r>
              <a:rPr lang="es-ES" sz="1300" b="0" i="0" dirty="0">
                <a:solidFill>
                  <a:srgbClr val="202124"/>
                </a:solidFill>
                <a:effectLst/>
                <a:latin typeface="arial" panose="020B0604020202020204" pitchFamily="34" charset="0"/>
              </a:rPr>
              <a:t>y se estima que cada </a:t>
            </a:r>
            <a:r>
              <a:rPr lang="es-ES" sz="1300" b="1" i="0" dirty="0">
                <a:solidFill>
                  <a:srgbClr val="202124"/>
                </a:solidFill>
                <a:effectLst/>
                <a:latin typeface="arial" panose="020B0604020202020204" pitchFamily="34" charset="0"/>
              </a:rPr>
              <a:t>persona</a:t>
            </a:r>
            <a:r>
              <a:rPr lang="es-ES" sz="1300" b="0" i="0" dirty="0">
                <a:solidFill>
                  <a:srgbClr val="202124"/>
                </a:solidFill>
                <a:effectLst/>
                <a:latin typeface="arial" panose="020B0604020202020204" pitchFamily="34" charset="0"/>
              </a:rPr>
              <a:t> en la Tierra </a:t>
            </a:r>
            <a:r>
              <a:rPr lang="es-ES" sz="1300" b="1" i="0" dirty="0">
                <a:solidFill>
                  <a:srgbClr val="202124"/>
                </a:solidFill>
                <a:effectLst/>
                <a:latin typeface="arial" panose="020B0604020202020204" pitchFamily="34" charset="0"/>
              </a:rPr>
              <a:t>genera</a:t>
            </a:r>
            <a:r>
              <a:rPr lang="es-ES" sz="1300" b="0" i="0" dirty="0">
                <a:solidFill>
                  <a:srgbClr val="202124"/>
                </a:solidFill>
                <a:effectLst/>
                <a:latin typeface="arial" panose="020B0604020202020204" pitchFamily="34" charset="0"/>
              </a:rPr>
              <a:t> 1,7MB de </a:t>
            </a:r>
            <a:r>
              <a:rPr lang="es-ES" sz="1300" b="1" i="0" dirty="0">
                <a:solidFill>
                  <a:srgbClr val="202124"/>
                </a:solidFill>
                <a:effectLst/>
                <a:latin typeface="arial" panose="020B0604020202020204" pitchFamily="34" charset="0"/>
              </a:rPr>
              <a:t>datos</a:t>
            </a:r>
            <a:r>
              <a:rPr lang="es-ES" sz="1300" b="0" i="0" dirty="0">
                <a:solidFill>
                  <a:srgbClr val="202124"/>
                </a:solidFill>
                <a:effectLst/>
                <a:latin typeface="arial" panose="020B0604020202020204" pitchFamily="34" charset="0"/>
              </a:rPr>
              <a:t> por segundo. Somos 7.75 billones.</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Vivimos en un momento de generación extraordinaria de datos, y en el que las inversiones en los últimos años y la previstas en los próximo, crecen de forma exponencial. Pero analistas hoy como McKinsey o el MIT </a:t>
            </a:r>
            <a:r>
              <a:rPr lang="es-ES" sz="1300" dirty="0" err="1">
                <a:solidFill>
                  <a:srgbClr val="202124"/>
                </a:solidFill>
                <a:latin typeface="arial" panose="020B0604020202020204" pitchFamily="34" charset="0"/>
              </a:rPr>
              <a:t>Review</a:t>
            </a:r>
            <a:r>
              <a:rPr lang="es-ES" sz="1300" dirty="0">
                <a:solidFill>
                  <a:srgbClr val="202124"/>
                </a:solidFill>
                <a:latin typeface="arial" panose="020B0604020202020204" pitchFamily="34" charset="0"/>
              </a:rPr>
              <a:t>, coinciden al establecer que sólo el 56% del mercado declara usar exitosamente la AI, que el 95% aun no son capaces de gestionar datos no estructurados y aún hoy 2 de cada 3 proyectos de datos incumplen plazos de entrada en producción.</a:t>
            </a:r>
          </a:p>
          <a:p>
            <a:endParaRPr lang="es-ES" sz="1300" dirty="0">
              <a:solidFill>
                <a:srgbClr val="202124"/>
              </a:solidFill>
              <a:latin typeface="arial" panose="020B0604020202020204" pitchFamily="34" charset="0"/>
            </a:endParaRPr>
          </a:p>
          <a:p>
            <a:pPr>
              <a:lnSpc>
                <a:spcPct val="107000"/>
              </a:lnSpc>
            </a:pPr>
            <a:r>
              <a:rPr lang="es-ES" sz="1300" dirty="0">
                <a:solidFill>
                  <a:srgbClr val="202124"/>
                </a:solidFill>
                <a:latin typeface="arial" panose="020B0604020202020204" pitchFamily="34" charset="0"/>
              </a:rPr>
              <a:t>Como especialistas en este mercado, entendemos que esto trata fundamentalmente, por un lado de que los ecosistemas y las tecnologías en torno al dato están en continua evolución y en cualquier caso lejos de una madurez consolidada. Y por otro lado de que cada empresa está en un punto de ese “</a:t>
            </a:r>
            <a:r>
              <a:rPr lang="es-ES" sz="1300" dirty="0" err="1">
                <a:solidFill>
                  <a:srgbClr val="202124"/>
                </a:solidFill>
                <a:latin typeface="arial" panose="020B0604020202020204" pitchFamily="34" charset="0"/>
              </a:rPr>
              <a:t>journie</a:t>
            </a:r>
            <a:r>
              <a:rPr lang="es-ES" sz="1300" dirty="0">
                <a:solidFill>
                  <a:srgbClr val="202124"/>
                </a:solidFill>
                <a:latin typeface="arial" panose="020B0604020202020204" pitchFamily="34" charset="0"/>
              </a:rPr>
              <a:t>” o maduración requerida para optimizar el uso de este “nuevo oro negro”. Y esta maduración de las empresas tiene al menos tres componentes relevantes, la alineación de la estrategia de negocio y la tecnología, la capacidad tecnológica adecuada, y por último la alineación organizativa y cultural que asegure la armonía entre negocio y tecnología. </a:t>
            </a:r>
          </a:p>
          <a:p>
            <a:pPr>
              <a:lnSpc>
                <a:spcPct val="107000"/>
              </a:lnSpc>
            </a:pPr>
            <a:endParaRPr lang="es-ES" sz="1300" dirty="0">
              <a:solidFill>
                <a:srgbClr val="202124"/>
              </a:solidFill>
              <a:latin typeface="arial" panose="020B0604020202020204" pitchFamily="34" charset="0"/>
            </a:endParaRPr>
          </a:p>
          <a:p>
            <a:pPr>
              <a:lnSpc>
                <a:spcPct val="107000"/>
              </a:lnSpc>
              <a:spcAft>
                <a:spcPts val="800"/>
              </a:spcAft>
            </a:pPr>
            <a:r>
              <a:rPr lang="es-ES" sz="1300" dirty="0">
                <a:solidFill>
                  <a:srgbClr val="202124"/>
                </a:solidFill>
                <a:latin typeface="arial" panose="020B0604020202020204" pitchFamily="34" charset="0"/>
              </a:rPr>
              <a:t>Según nuestra experiencia, al menos 1 de cada 4 empresas no han iniciado o están al inicio de ese camino hace una empresa “data </a:t>
            </a:r>
            <a:r>
              <a:rPr lang="es-ES" sz="1300" dirty="0" err="1">
                <a:solidFill>
                  <a:srgbClr val="202124"/>
                </a:solidFill>
                <a:latin typeface="arial" panose="020B0604020202020204" pitchFamily="34" charset="0"/>
              </a:rPr>
              <a:t>driven</a:t>
            </a:r>
            <a:r>
              <a:rPr lang="es-ES" sz="1300" dirty="0">
                <a:solidFill>
                  <a:srgbClr val="202124"/>
                </a:solidFill>
                <a:latin typeface="arial" panose="020B0604020202020204" pitchFamily="34" charset="0"/>
              </a:rPr>
              <a:t>”. Al menos 1 de cada 3 empresas no tienen una arquitectura tecnológica adecuada y capaz de dar cobertura a sus necesidades. Y sólo 1 de cada 4 empresas tienen una estrategia clara de explotación del valor de sus datos. Hoy hay ejemplos de corporaciones en México que desde un mundo transaccional clásico casi están iniciando ese “</a:t>
            </a:r>
            <a:r>
              <a:rPr lang="es-ES" sz="1300" dirty="0" err="1">
                <a:solidFill>
                  <a:srgbClr val="202124"/>
                </a:solidFill>
                <a:latin typeface="arial" panose="020B0604020202020204" pitchFamily="34" charset="0"/>
              </a:rPr>
              <a:t>journey</a:t>
            </a:r>
            <a:r>
              <a:rPr lang="es-ES" sz="1300" dirty="0">
                <a:solidFill>
                  <a:srgbClr val="202124"/>
                </a:solidFill>
                <a:latin typeface="arial" panose="020B0604020202020204" pitchFamily="34" charset="0"/>
              </a:rPr>
              <a:t>” y, evidentemente en el otro extremo tenemos “unicornios” digitales donde el valor del dato se extrae hasta la última gota.</a:t>
            </a:r>
          </a:p>
          <a:p>
            <a:endParaRPr lang="es-ES" sz="1300" dirty="0">
              <a:solidFill>
                <a:srgbClr val="202124"/>
              </a:solidFill>
              <a:latin typeface="arial" panose="020B0604020202020204" pitchFamily="34" charset="0"/>
            </a:endParaRPr>
          </a:p>
          <a:p>
            <a:endParaRPr lang="es-ES" sz="1300" dirty="0">
              <a:solidFill>
                <a:srgbClr val="202124"/>
              </a:solidFill>
              <a:latin typeface="arial" panose="020B0604020202020204" pitchFamily="34" charset="0"/>
            </a:endParaRPr>
          </a:p>
        </p:txBody>
      </p:sp>
      <p:pic>
        <p:nvPicPr>
          <p:cNvPr id="1026" name="Picture 2" descr="Domo">
            <a:extLst>
              <a:ext uri="{FF2B5EF4-FFF2-40B4-BE49-F238E27FC236}">
                <a16:creationId xmlns:a16="http://schemas.microsoft.com/office/drawing/2014/main" id="{386CBFF3-6FF2-4FC1-40B4-8EE6E299E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857" y="95600"/>
            <a:ext cx="3417743" cy="587998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895ACA9-AAB5-939B-8FBF-6682E411AD75}"/>
              </a:ext>
            </a:extLst>
          </p:cNvPr>
          <p:cNvSpPr txBox="1"/>
          <p:nvPr/>
        </p:nvSpPr>
        <p:spPr>
          <a:xfrm>
            <a:off x="7689989" y="6059977"/>
            <a:ext cx="3823483" cy="415498"/>
          </a:xfrm>
          <a:prstGeom prst="rect">
            <a:avLst/>
          </a:prstGeom>
          <a:noFill/>
        </p:spPr>
        <p:txBody>
          <a:bodyPr wrap="none" rtlCol="0">
            <a:spAutoFit/>
          </a:bodyPr>
          <a:lstStyle/>
          <a:p>
            <a:r>
              <a:rPr lang="es-ES" sz="1050" dirty="0">
                <a:hlinkClick r:id="rId3"/>
              </a:rPr>
              <a:t>https://www.domo.com/learn/infographic/data-never-sleeps-9</a:t>
            </a:r>
            <a:endParaRPr lang="es-ES" sz="1050" dirty="0"/>
          </a:p>
          <a:p>
            <a:endParaRPr lang="es-ES" sz="1050" dirty="0"/>
          </a:p>
        </p:txBody>
      </p:sp>
    </p:spTree>
    <p:extLst>
      <p:ext uri="{BB962C8B-B14F-4D97-AF65-F5344CB8AC3E}">
        <p14:creationId xmlns:p14="http://schemas.microsoft.com/office/powerpoint/2010/main" val="344119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0;g12785377a14_0_88">
            <a:extLst>
              <a:ext uri="{FF2B5EF4-FFF2-40B4-BE49-F238E27FC236}">
                <a16:creationId xmlns:a16="http://schemas.microsoft.com/office/drawing/2014/main" id="{B520C1CE-9BDE-8E00-8F93-CA07B78FA603}"/>
              </a:ext>
            </a:extLst>
          </p:cNvPr>
          <p:cNvSpPr txBox="1"/>
          <p:nvPr/>
        </p:nvSpPr>
        <p:spPr>
          <a:xfrm>
            <a:off x="695326" y="95600"/>
            <a:ext cx="91362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E95E15"/>
                </a:solidFill>
                <a:effectLst/>
                <a:uLnTx/>
                <a:uFillTx/>
                <a:latin typeface="Titillium Web SemiBold"/>
                <a:ea typeface="Titillium Web SemiBold"/>
                <a:cs typeface="Titillium Web SemiBold"/>
                <a:sym typeface="Titillium Web SemiBold"/>
              </a:rPr>
              <a:t>Las bases para una estrategia analítica competitiva</a:t>
            </a:r>
          </a:p>
        </p:txBody>
      </p:sp>
      <p:pic>
        <p:nvPicPr>
          <p:cNvPr id="4" name="Imagen 3">
            <a:extLst>
              <a:ext uri="{FF2B5EF4-FFF2-40B4-BE49-F238E27FC236}">
                <a16:creationId xmlns:a16="http://schemas.microsoft.com/office/drawing/2014/main" id="{947DC095-7FB0-C79A-8ABF-17C895553A66}"/>
              </a:ext>
            </a:extLst>
          </p:cNvPr>
          <p:cNvPicPr>
            <a:picLocks noChangeAspect="1"/>
          </p:cNvPicPr>
          <p:nvPr/>
        </p:nvPicPr>
        <p:blipFill>
          <a:blip r:embed="rId2"/>
          <a:stretch>
            <a:fillRect/>
          </a:stretch>
        </p:blipFill>
        <p:spPr>
          <a:xfrm>
            <a:off x="7546054" y="933450"/>
            <a:ext cx="4581632" cy="5213350"/>
          </a:xfrm>
          <a:prstGeom prst="rect">
            <a:avLst/>
          </a:prstGeom>
        </p:spPr>
      </p:pic>
      <p:sp>
        <p:nvSpPr>
          <p:cNvPr id="5" name="CuadroTexto 4">
            <a:extLst>
              <a:ext uri="{FF2B5EF4-FFF2-40B4-BE49-F238E27FC236}">
                <a16:creationId xmlns:a16="http://schemas.microsoft.com/office/drawing/2014/main" id="{DA8539F4-D6F0-2FE8-C9AA-7ABFF7A80C28}"/>
              </a:ext>
            </a:extLst>
          </p:cNvPr>
          <p:cNvSpPr txBox="1"/>
          <p:nvPr/>
        </p:nvSpPr>
        <p:spPr>
          <a:xfrm>
            <a:off x="695326" y="933450"/>
            <a:ext cx="6650353" cy="6694140"/>
          </a:xfrm>
          <a:prstGeom prst="rect">
            <a:avLst/>
          </a:prstGeom>
          <a:noFill/>
        </p:spPr>
        <p:txBody>
          <a:bodyPr wrap="square" rtlCol="0">
            <a:spAutoFit/>
          </a:bodyPr>
          <a:lstStyle/>
          <a:p>
            <a:r>
              <a:rPr lang="es-ES" sz="1300" b="0" i="0" dirty="0">
                <a:solidFill>
                  <a:srgbClr val="202124"/>
                </a:solidFill>
                <a:effectLst/>
                <a:latin typeface="arial" panose="020B0604020202020204" pitchFamily="34" charset="0"/>
              </a:rPr>
              <a:t>Parece una obviedad pero medir la eficacia de tus procesos y tu actividad de negocio es la base de inicio para identificar las fuentes de mayor impacto en tu estrategia analítica. La estadística, los modelos predictivos y los algoritmos complejos ya estaban con nosotros hace más de 50 años. Pero como bien es sabido la eficacia de la muestra aumenta conforme aumenta el volumen de la muestra a analizar, y hoy el </a:t>
            </a:r>
            <a:r>
              <a:rPr lang="es-ES" sz="1300" b="0" i="0" dirty="0" err="1">
                <a:solidFill>
                  <a:srgbClr val="202124"/>
                </a:solidFill>
                <a:effectLst/>
                <a:latin typeface="arial" panose="020B0604020202020204" pitchFamily="34" charset="0"/>
              </a:rPr>
              <a:t>big</a:t>
            </a:r>
            <a:r>
              <a:rPr lang="es-ES" sz="1300" b="0" i="0" dirty="0">
                <a:solidFill>
                  <a:srgbClr val="202124"/>
                </a:solidFill>
                <a:effectLst/>
                <a:latin typeface="arial" panose="020B0604020202020204" pitchFamily="34" charset="0"/>
              </a:rPr>
              <a:t> data permite evaluar muestras de volumen casi infinito. </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Con la capacidad de proceso actual disponible, la eficacia de la estadística compleja es varias dimensiones superior a procesos de hace sólo 10 años, pero además ahora, los algoritmos complejos están disponibles en los “</a:t>
            </a:r>
            <a:r>
              <a:rPr lang="es-ES" sz="1300" dirty="0" err="1">
                <a:solidFill>
                  <a:srgbClr val="202124"/>
                </a:solidFill>
                <a:latin typeface="arial" panose="020B0604020202020204" pitchFamily="34" charset="0"/>
              </a:rPr>
              <a:t>market</a:t>
            </a:r>
            <a:r>
              <a:rPr lang="es-ES" sz="1300" dirty="0">
                <a:solidFill>
                  <a:srgbClr val="202124"/>
                </a:solidFill>
                <a:latin typeface="arial" panose="020B0604020202020204" pitchFamily="34" charset="0"/>
              </a:rPr>
              <a:t> places” de los principales </a:t>
            </a:r>
            <a:r>
              <a:rPr lang="es-ES" sz="1300" dirty="0" err="1">
                <a:solidFill>
                  <a:srgbClr val="202124"/>
                </a:solidFill>
                <a:latin typeface="arial" panose="020B0604020202020204" pitchFamily="34" charset="0"/>
              </a:rPr>
              <a:t>clouds</a:t>
            </a:r>
            <a:r>
              <a:rPr lang="es-ES" sz="1300" dirty="0">
                <a:solidFill>
                  <a:srgbClr val="202124"/>
                </a:solidFill>
                <a:latin typeface="arial" panose="020B0604020202020204" pitchFamily="34" charset="0"/>
              </a:rPr>
              <a:t> (AWS, GCP y Azure) para que te los bajes, los parametrices y los despliegues casi en unos pocos “</a:t>
            </a:r>
            <a:r>
              <a:rPr lang="es-ES" sz="1300" dirty="0" err="1">
                <a:solidFill>
                  <a:srgbClr val="202124"/>
                </a:solidFill>
                <a:latin typeface="arial" panose="020B0604020202020204" pitchFamily="34" charset="0"/>
              </a:rPr>
              <a:t>clicks</a:t>
            </a:r>
            <a:r>
              <a:rPr lang="es-ES" sz="1300" dirty="0">
                <a:solidFill>
                  <a:srgbClr val="202124"/>
                </a:solidFill>
                <a:latin typeface="arial" panose="020B0604020202020204" pitchFamily="34" charset="0"/>
              </a:rPr>
              <a:t>”.   </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Partiendo de ello, ahora debemos asegurar que estrategia de negocio y tecnología están alineados, forman un mismo equipo; cualquier decisión estratégica que no está soportada por la tecnología adecuada no escalará adecuadamente. En la primera década de los 2000’s todos los grandes </a:t>
            </a:r>
            <a:r>
              <a:rPr lang="es-ES" sz="1300" dirty="0" err="1">
                <a:solidFill>
                  <a:srgbClr val="202124"/>
                </a:solidFill>
                <a:latin typeface="arial" panose="020B0604020202020204" pitchFamily="34" charset="0"/>
              </a:rPr>
              <a:t>CEOs</a:t>
            </a:r>
            <a:r>
              <a:rPr lang="es-ES" sz="1300" dirty="0">
                <a:solidFill>
                  <a:srgbClr val="202124"/>
                </a:solidFill>
                <a:latin typeface="arial" panose="020B0604020202020204" pitchFamily="34" charset="0"/>
              </a:rPr>
              <a:t> eran financieros, hoy son tecnólogos. Todo el equipo directivo debe entender de tecnología, y esa cultura además de la del  negocio, debe permear en toda la organización con diferentes niveles de conocimiento.</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El perfil hoy de los profesionales debe adecuarse hoy a la volatilidad y los cambios continuos, tanto por los cambios de contexto económico como por la continua evolución de las tecnologías. Todos nosotros, profesionales o ejecutivos, debemos estar en constante evolución, en formación continua y apoyándonos en los diferentes equipos en nuestra organización. El modelo de silos departamentales ha dado paso a ecosistemas de dominios de negocio en los que conviven diferentes áreas de conocimiento y esto asegura mayor compromiso y mejores resultados.  </a:t>
            </a:r>
          </a:p>
          <a:p>
            <a:endParaRPr lang="es-ES" sz="1300" dirty="0">
              <a:solidFill>
                <a:srgbClr val="202124"/>
              </a:solidFill>
              <a:latin typeface="arial" panose="020B0604020202020204" pitchFamily="34" charset="0"/>
            </a:endParaRPr>
          </a:p>
          <a:p>
            <a:endParaRPr lang="es-ES" sz="1300" dirty="0">
              <a:solidFill>
                <a:srgbClr val="202124"/>
              </a:solidFill>
              <a:latin typeface="arial" panose="020B0604020202020204" pitchFamily="34" charset="0"/>
            </a:endParaRPr>
          </a:p>
          <a:p>
            <a:endParaRPr lang="es-ES" sz="1300" dirty="0">
              <a:solidFill>
                <a:srgbClr val="202124"/>
              </a:solidFill>
              <a:latin typeface="arial" panose="020B0604020202020204" pitchFamily="34" charset="0"/>
            </a:endParaRPr>
          </a:p>
          <a:p>
            <a:endParaRPr lang="es-ES" sz="1300" dirty="0">
              <a:solidFill>
                <a:srgbClr val="202124"/>
              </a:solidFill>
              <a:latin typeface="arial" panose="020B0604020202020204" pitchFamily="34" charset="0"/>
            </a:endParaRP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 </a:t>
            </a:r>
          </a:p>
        </p:txBody>
      </p:sp>
    </p:spTree>
    <p:extLst>
      <p:ext uri="{BB962C8B-B14F-4D97-AF65-F5344CB8AC3E}">
        <p14:creationId xmlns:p14="http://schemas.microsoft.com/office/powerpoint/2010/main" val="169162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0;g12785377a14_0_88">
            <a:extLst>
              <a:ext uri="{FF2B5EF4-FFF2-40B4-BE49-F238E27FC236}">
                <a16:creationId xmlns:a16="http://schemas.microsoft.com/office/drawing/2014/main" id="{B520C1CE-9BDE-8E00-8F93-CA07B78FA603}"/>
              </a:ext>
            </a:extLst>
          </p:cNvPr>
          <p:cNvSpPr txBox="1"/>
          <p:nvPr/>
        </p:nvSpPr>
        <p:spPr>
          <a:xfrm>
            <a:off x="695326" y="95600"/>
            <a:ext cx="9136200" cy="8802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E95E15"/>
                </a:solidFill>
                <a:effectLst/>
                <a:uLnTx/>
                <a:uFillTx/>
                <a:latin typeface="Titillium Web SemiBold"/>
                <a:ea typeface="Titillium Web SemiBold"/>
                <a:cs typeface="Titillium Web SemiBold"/>
                <a:sym typeface="Titillium Web SemiBold"/>
              </a:rPr>
              <a:t>Cómo establecer una estrategia analítica eficaz y la generación de nuevos ecosistemas </a:t>
            </a:r>
          </a:p>
        </p:txBody>
      </p:sp>
      <p:sp>
        <p:nvSpPr>
          <p:cNvPr id="5" name="CuadroTexto 4">
            <a:extLst>
              <a:ext uri="{FF2B5EF4-FFF2-40B4-BE49-F238E27FC236}">
                <a16:creationId xmlns:a16="http://schemas.microsoft.com/office/drawing/2014/main" id="{DA8539F4-D6F0-2FE8-C9AA-7ABFF7A80C28}"/>
              </a:ext>
            </a:extLst>
          </p:cNvPr>
          <p:cNvSpPr txBox="1"/>
          <p:nvPr/>
        </p:nvSpPr>
        <p:spPr>
          <a:xfrm>
            <a:off x="695326" y="933450"/>
            <a:ext cx="6650353" cy="5893921"/>
          </a:xfrm>
          <a:prstGeom prst="rect">
            <a:avLst/>
          </a:prstGeom>
          <a:noFill/>
        </p:spPr>
        <p:txBody>
          <a:bodyPr wrap="square" rtlCol="0">
            <a:spAutoFit/>
          </a:bodyPr>
          <a:lstStyle/>
          <a:p>
            <a:r>
              <a:rPr lang="es-ES" sz="1300" b="0" i="0" dirty="0">
                <a:solidFill>
                  <a:srgbClr val="202124"/>
                </a:solidFill>
                <a:effectLst/>
                <a:latin typeface="arial" panose="020B0604020202020204" pitchFamily="34" charset="0"/>
              </a:rPr>
              <a:t>Muchas empresas nos preguntan, bien y, ¿ahora por donde empiezo?. La pregunta tiene una sencilla respuesta, por lo que tienes actualmente, midiendo y estableciendo suficientes </a:t>
            </a:r>
            <a:r>
              <a:rPr lang="es-ES" sz="1300" b="0" i="0" dirty="0" err="1">
                <a:solidFill>
                  <a:srgbClr val="202124"/>
                </a:solidFill>
                <a:effectLst/>
                <a:latin typeface="arial" panose="020B0604020202020204" pitchFamily="34" charset="0"/>
              </a:rPr>
              <a:t>KPIs</a:t>
            </a:r>
            <a:r>
              <a:rPr lang="es-ES" sz="1300" b="0" i="0" dirty="0">
                <a:solidFill>
                  <a:srgbClr val="202124"/>
                </a:solidFill>
                <a:effectLst/>
                <a:latin typeface="arial" panose="020B0604020202020204" pitchFamily="34" charset="0"/>
              </a:rPr>
              <a:t> que te permitan evaluar cómo estás ejecutando tus procesos. De esta sencilla manera y con esos datos que ya tienes de tus clientes y procesos, puedes empezar primero a describir como es tu ecosistema (analítica descriptiva), y posteriormente a identificar los puntos de actuación, mejora y cuellos de botella donde actuar. Y entonces establecer de forma precisa y creíble la posible predicción de ahorros ROI (analítica predictiva). Esta primera fase de incremento de eficiencia de tus procesos actuales es, siendo la más sencilla, la que probablemente te aporte los mayores retornos y la capacidad para abordar pasos posteriores.</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Una vez atacados los procesos </a:t>
            </a:r>
            <a:r>
              <a:rPr lang="es-ES" sz="1300" dirty="0" err="1">
                <a:solidFill>
                  <a:srgbClr val="202124"/>
                </a:solidFill>
                <a:latin typeface="arial" panose="020B0604020202020204" pitchFamily="34" charset="0"/>
              </a:rPr>
              <a:t>core</a:t>
            </a:r>
            <a:r>
              <a:rPr lang="es-ES" sz="1300" dirty="0">
                <a:solidFill>
                  <a:srgbClr val="202124"/>
                </a:solidFill>
                <a:latin typeface="arial" panose="020B0604020202020204" pitchFamily="34" charset="0"/>
              </a:rPr>
              <a:t>, debemos focalizarnos en el crecimiento de las ventas de nuestro negocio </a:t>
            </a:r>
            <a:r>
              <a:rPr lang="es-ES" sz="1300" dirty="0" err="1">
                <a:solidFill>
                  <a:srgbClr val="202124"/>
                </a:solidFill>
                <a:latin typeface="arial" panose="020B0604020202020204" pitchFamily="34" charset="0"/>
              </a:rPr>
              <a:t>core</a:t>
            </a:r>
            <a:r>
              <a:rPr lang="es-ES" sz="1300" dirty="0">
                <a:solidFill>
                  <a:srgbClr val="202124"/>
                </a:solidFill>
                <a:latin typeface="arial" panose="020B0604020202020204" pitchFamily="34" charset="0"/>
              </a:rPr>
              <a:t> mediante el conocimiento que tenemos de nuestro cliente, de su perfil y modelos de consumo. Aplicando ciencia de datos (analítica prescriptiva) podremos establecer patrones no evidentes que nos permitirán mediante micro campañas y acciones personalizadas elevar sustancialmente nuestros ratios de ventas tanto “</a:t>
            </a:r>
            <a:r>
              <a:rPr lang="es-ES" sz="1300" dirty="0" err="1">
                <a:solidFill>
                  <a:srgbClr val="202124"/>
                </a:solidFill>
                <a:latin typeface="arial" panose="020B0604020202020204" pitchFamily="34" charset="0"/>
              </a:rPr>
              <a:t>cross</a:t>
            </a:r>
            <a:r>
              <a:rPr lang="es-ES" sz="1300" dirty="0">
                <a:solidFill>
                  <a:srgbClr val="202124"/>
                </a:solidFill>
                <a:latin typeface="arial" panose="020B0604020202020204" pitchFamily="34" charset="0"/>
              </a:rPr>
              <a:t>” como “up </a:t>
            </a:r>
            <a:r>
              <a:rPr lang="es-ES" sz="1300" dirty="0" err="1">
                <a:solidFill>
                  <a:srgbClr val="202124"/>
                </a:solidFill>
                <a:latin typeface="arial" panose="020B0604020202020204" pitchFamily="34" charset="0"/>
              </a:rPr>
              <a:t>selling</a:t>
            </a:r>
            <a:r>
              <a:rPr lang="es-ES" sz="1300" dirty="0">
                <a:solidFill>
                  <a:srgbClr val="202124"/>
                </a:solidFill>
                <a:latin typeface="arial" panose="020B0604020202020204" pitchFamily="34" charset="0"/>
              </a:rPr>
              <a:t>”. </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Finalmente en este proceso de evolución de nuestros analítica y con el conocimiento 360º de nuestros clientes, debemos dar un salto de mayor riesgo y a la vez de mayor impacto, la generación de nuevos ecosistemas de valor para nuestros clientes. El cruce con información externa, y el entendimiento de patrones y necesidades de nuestros clientes no limitados a nuestros modelos actuales de monetización, nos permitirá identificar necesidades que podemos satisfacer a nuestros clientes, sólo haciendo pequeñas ampliaciones en nuestra cadena de valor. Un ejemplo sencillo es que una cadena de farmacia puede vender más eficazmente seguros médicos que otros canales alternativos porque conoce la medicación de sus clientes. </a:t>
            </a:r>
          </a:p>
          <a:p>
            <a:endParaRPr lang="es-ES" sz="1300" dirty="0">
              <a:solidFill>
                <a:srgbClr val="202124"/>
              </a:solidFill>
              <a:latin typeface="arial" panose="020B0604020202020204" pitchFamily="34" charset="0"/>
            </a:endParaRPr>
          </a:p>
          <a:p>
            <a:r>
              <a:rPr lang="es-ES" sz="1300" dirty="0">
                <a:solidFill>
                  <a:srgbClr val="202124"/>
                </a:solidFill>
                <a:latin typeface="arial" panose="020B0604020202020204" pitchFamily="34" charset="0"/>
              </a:rPr>
              <a:t> </a:t>
            </a:r>
          </a:p>
        </p:txBody>
      </p:sp>
      <p:sp>
        <p:nvSpPr>
          <p:cNvPr id="6" name="CuadroTexto 5">
            <a:extLst>
              <a:ext uri="{FF2B5EF4-FFF2-40B4-BE49-F238E27FC236}">
                <a16:creationId xmlns:a16="http://schemas.microsoft.com/office/drawing/2014/main" id="{FEE59370-F12C-DEC6-F344-FB41FFE4823A}"/>
              </a:ext>
            </a:extLst>
          </p:cNvPr>
          <p:cNvSpPr txBox="1"/>
          <p:nvPr/>
        </p:nvSpPr>
        <p:spPr>
          <a:xfrm>
            <a:off x="7667547" y="1293832"/>
            <a:ext cx="2163349" cy="871008"/>
          </a:xfrm>
          <a:prstGeom prst="rect">
            <a:avLst/>
          </a:prstGeom>
          <a:noFill/>
        </p:spPr>
        <p:txBody>
          <a:bodyPr wrap="none" rtlCol="0">
            <a:spAutoFit/>
          </a:bodyPr>
          <a:lstStyle/>
          <a:p>
            <a:pPr marL="285750" lvl="0" indent="-285750">
              <a:lnSpc>
                <a:spcPct val="107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Datos de medición</a:t>
            </a:r>
          </a:p>
          <a:p>
            <a:pPr marL="285750" lvl="0" indent="-285750">
              <a:lnSpc>
                <a:spcPct val="107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Estadística avanzada</a:t>
            </a:r>
          </a:p>
          <a:p>
            <a:pPr marL="285750" lvl="0" indent="-285750">
              <a:lnSpc>
                <a:spcPct val="107000"/>
              </a:lnSpc>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Inteligencia artificial</a:t>
            </a:r>
          </a:p>
        </p:txBody>
      </p:sp>
      <p:sp>
        <p:nvSpPr>
          <p:cNvPr id="8" name="CuadroTexto 7">
            <a:extLst>
              <a:ext uri="{FF2B5EF4-FFF2-40B4-BE49-F238E27FC236}">
                <a16:creationId xmlns:a16="http://schemas.microsoft.com/office/drawing/2014/main" id="{99415FB8-D7DB-4373-AD69-307DD0A7F76D}"/>
              </a:ext>
            </a:extLst>
          </p:cNvPr>
          <p:cNvSpPr txBox="1"/>
          <p:nvPr/>
        </p:nvSpPr>
        <p:spPr>
          <a:xfrm>
            <a:off x="7632629" y="3084195"/>
            <a:ext cx="4102171" cy="871008"/>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Tecnología alineada a la estrategia  </a:t>
            </a:r>
          </a:p>
          <a:p>
            <a:pPr marL="285750" lvl="0" indent="-285750">
              <a:lnSpc>
                <a:spcPct val="107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Una infraestructura tecnológica adecuada</a:t>
            </a:r>
          </a:p>
          <a:p>
            <a:pPr marL="285750" lvl="0" indent="-285750">
              <a:lnSpc>
                <a:spcPct val="107000"/>
              </a:lnSpc>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Una organización con la cultura y el talento</a:t>
            </a:r>
          </a:p>
        </p:txBody>
      </p:sp>
      <p:sp>
        <p:nvSpPr>
          <p:cNvPr id="10" name="CuadroTexto 9">
            <a:extLst>
              <a:ext uri="{FF2B5EF4-FFF2-40B4-BE49-F238E27FC236}">
                <a16:creationId xmlns:a16="http://schemas.microsoft.com/office/drawing/2014/main" id="{9D42B313-4D03-E3B7-11F9-64832D09BAAF}"/>
              </a:ext>
            </a:extLst>
          </p:cNvPr>
          <p:cNvSpPr txBox="1"/>
          <p:nvPr/>
        </p:nvSpPr>
        <p:spPr>
          <a:xfrm>
            <a:off x="7632629" y="4894878"/>
            <a:ext cx="3817690" cy="871008"/>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es-ES" sz="1600" dirty="0" err="1">
                <a:effectLst/>
                <a:latin typeface="Calibri" panose="020F0502020204030204" pitchFamily="34" charset="0"/>
                <a:ea typeface="Calibri" panose="020F0502020204030204" pitchFamily="34" charset="0"/>
                <a:cs typeface="Times New Roman" panose="02020603050405020304" pitchFamily="18" charset="0"/>
              </a:rPr>
              <a:t>Eficientar</a:t>
            </a:r>
            <a:r>
              <a:rPr lang="es-ES" sz="1600" dirty="0">
                <a:effectLst/>
                <a:latin typeface="Calibri" panose="020F0502020204030204" pitchFamily="34" charset="0"/>
                <a:ea typeface="Calibri" panose="020F0502020204030204" pitchFamily="34" charset="0"/>
                <a:cs typeface="Times New Roman" panose="02020603050405020304" pitchFamily="18" charset="0"/>
              </a:rPr>
              <a:t> los procesos existentes</a:t>
            </a:r>
          </a:p>
          <a:p>
            <a:pPr marL="285750" lvl="0" indent="-285750">
              <a:lnSpc>
                <a:spcPct val="107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Generar aumento en las ventas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core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Generación de nuevos ecosistemas</a:t>
            </a:r>
          </a:p>
        </p:txBody>
      </p:sp>
      <p:sp>
        <p:nvSpPr>
          <p:cNvPr id="11" name="Flecha: a la derecha 10">
            <a:extLst>
              <a:ext uri="{FF2B5EF4-FFF2-40B4-BE49-F238E27FC236}">
                <a16:creationId xmlns:a16="http://schemas.microsoft.com/office/drawing/2014/main" id="{D8A6B6CE-AA75-DC1F-54DD-EBDD7C0ABCAE}"/>
              </a:ext>
            </a:extLst>
          </p:cNvPr>
          <p:cNvSpPr/>
          <p:nvPr/>
        </p:nvSpPr>
        <p:spPr>
          <a:xfrm rot="5400000">
            <a:off x="8339826" y="1887307"/>
            <a:ext cx="448575" cy="1084736"/>
          </a:xfrm>
          <a:prstGeom prst="rightArrow">
            <a:avLst>
              <a:gd name="adj1" fmla="val 50000"/>
              <a:gd name="adj2" fmla="val 7545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7D47175D-5C66-BA52-6DE9-0243800D76E2}"/>
              </a:ext>
            </a:extLst>
          </p:cNvPr>
          <p:cNvSpPr txBox="1"/>
          <p:nvPr/>
        </p:nvSpPr>
        <p:spPr>
          <a:xfrm>
            <a:off x="7928273" y="2727286"/>
            <a:ext cx="3159839" cy="369332"/>
          </a:xfrm>
          <a:prstGeom prst="rect">
            <a:avLst/>
          </a:prstGeom>
          <a:noFill/>
        </p:spPr>
        <p:txBody>
          <a:bodyPr wrap="none" rtlCol="0">
            <a:spAutoFit/>
          </a:bodyPr>
          <a:lstStyle/>
          <a:p>
            <a:r>
              <a:rPr lang="es-ES" dirty="0"/>
              <a:t>ADECUAR MIS RECURSOS</a:t>
            </a:r>
          </a:p>
        </p:txBody>
      </p:sp>
      <p:sp>
        <p:nvSpPr>
          <p:cNvPr id="14" name="CuadroTexto 13">
            <a:extLst>
              <a:ext uri="{FF2B5EF4-FFF2-40B4-BE49-F238E27FC236}">
                <a16:creationId xmlns:a16="http://schemas.microsoft.com/office/drawing/2014/main" id="{C8F404C5-99FD-8502-5444-EDE186D4ACD0}"/>
              </a:ext>
            </a:extLst>
          </p:cNvPr>
          <p:cNvSpPr txBox="1"/>
          <p:nvPr/>
        </p:nvSpPr>
        <p:spPr>
          <a:xfrm>
            <a:off x="7981104" y="933450"/>
            <a:ext cx="928459" cy="369332"/>
          </a:xfrm>
          <a:prstGeom prst="rect">
            <a:avLst/>
          </a:prstGeom>
          <a:noFill/>
        </p:spPr>
        <p:txBody>
          <a:bodyPr wrap="none" rtlCol="0">
            <a:spAutoFit/>
          </a:bodyPr>
          <a:lstStyle/>
          <a:p>
            <a:r>
              <a:rPr lang="es-ES" dirty="0"/>
              <a:t>MEDIR</a:t>
            </a:r>
          </a:p>
        </p:txBody>
      </p:sp>
      <p:sp>
        <p:nvSpPr>
          <p:cNvPr id="16" name="CuadroTexto 15">
            <a:extLst>
              <a:ext uri="{FF2B5EF4-FFF2-40B4-BE49-F238E27FC236}">
                <a16:creationId xmlns:a16="http://schemas.microsoft.com/office/drawing/2014/main" id="{D1A95E73-F0F8-C2C5-4651-CEE849C55B7E}"/>
              </a:ext>
            </a:extLst>
          </p:cNvPr>
          <p:cNvSpPr txBox="1"/>
          <p:nvPr/>
        </p:nvSpPr>
        <p:spPr>
          <a:xfrm>
            <a:off x="7907953" y="4534496"/>
            <a:ext cx="3553089" cy="369332"/>
          </a:xfrm>
          <a:prstGeom prst="rect">
            <a:avLst/>
          </a:prstGeom>
          <a:noFill/>
        </p:spPr>
        <p:txBody>
          <a:bodyPr wrap="none" rtlCol="0">
            <a:spAutoFit/>
          </a:bodyPr>
          <a:lstStyle/>
          <a:p>
            <a:r>
              <a:rPr lang="es-ES" dirty="0"/>
              <a:t>GENERAR VALOR CRECIENTE</a:t>
            </a:r>
          </a:p>
        </p:txBody>
      </p:sp>
      <p:sp>
        <p:nvSpPr>
          <p:cNvPr id="3" name="Flecha: a la derecha 2">
            <a:extLst>
              <a:ext uri="{FF2B5EF4-FFF2-40B4-BE49-F238E27FC236}">
                <a16:creationId xmlns:a16="http://schemas.microsoft.com/office/drawing/2014/main" id="{A0143EDA-82BB-9A98-DC6A-D0BFC41BC30B}"/>
              </a:ext>
            </a:extLst>
          </p:cNvPr>
          <p:cNvSpPr/>
          <p:nvPr/>
        </p:nvSpPr>
        <p:spPr>
          <a:xfrm rot="5400000">
            <a:off x="8339825" y="3698809"/>
            <a:ext cx="448575" cy="1084736"/>
          </a:xfrm>
          <a:prstGeom prst="rightArrow">
            <a:avLst>
              <a:gd name="adj1" fmla="val 50000"/>
              <a:gd name="adj2" fmla="val 7545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523458"/>
      </p:ext>
    </p:extLst>
  </p:cSld>
  <p:clrMapOvr>
    <a:masterClrMapping/>
  </p:clrMapOvr>
</p:sld>
</file>

<file path=ppt/theme/theme1.xml><?xml version="1.0" encoding="utf-8"?>
<a:theme xmlns:a="http://schemas.openxmlformats.org/drawingml/2006/main" name="Intro">
  <a:themeElements>
    <a:clrScheme name="Bluetab">
      <a:dk1>
        <a:srgbClr val="675C53"/>
      </a:dk1>
      <a:lt1>
        <a:srgbClr val="FFFFFF"/>
      </a:lt1>
      <a:dk2>
        <a:srgbClr val="614D7F"/>
      </a:dk2>
      <a:lt2>
        <a:srgbClr val="FFFFFF"/>
      </a:lt2>
      <a:accent1>
        <a:srgbClr val="202492"/>
      </a:accent1>
      <a:accent2>
        <a:srgbClr val="DF5205"/>
      </a:accent2>
      <a:accent3>
        <a:srgbClr val="675C53"/>
      </a:accent3>
      <a:accent4>
        <a:srgbClr val="634C7A"/>
      </a:accent4>
      <a:accent5>
        <a:srgbClr val="005057"/>
      </a:accent5>
      <a:accent6>
        <a:srgbClr val="954975"/>
      </a:accent6>
      <a:hlink>
        <a:srgbClr val="988641"/>
      </a:hlink>
      <a:folHlink>
        <a:srgbClr val="88A6D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16403</TotalTime>
  <Words>1109</Words>
  <Application>Microsoft Office PowerPoint</Application>
  <PresentationFormat>Panorámica</PresentationFormat>
  <Paragraphs>43</Paragraphs>
  <Slides>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vt:i4>
      </vt:variant>
    </vt:vector>
  </HeadingPairs>
  <TitlesOfParts>
    <vt:vector size="14" baseType="lpstr">
      <vt:lpstr>Arial</vt:lpstr>
      <vt:lpstr>Arial</vt:lpstr>
      <vt:lpstr>Calibri</vt:lpstr>
      <vt:lpstr>Courier New</vt:lpstr>
      <vt:lpstr>Helvetica Neue Light</vt:lpstr>
      <vt:lpstr>IBM Plex Sans</vt:lpstr>
      <vt:lpstr>Open Sans</vt:lpstr>
      <vt:lpstr>Roboto Light</vt:lpstr>
      <vt:lpstr>Titillium Web</vt:lpstr>
      <vt:lpstr>Titillium Web SemiBold</vt:lpstr>
      <vt:lpstr>Intro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Carranceja</dc:creator>
  <cp:lastModifiedBy>Jose Carranceja</cp:lastModifiedBy>
  <cp:revision>23</cp:revision>
  <dcterms:created xsi:type="dcterms:W3CDTF">2022-05-19T09:22:53Z</dcterms:created>
  <dcterms:modified xsi:type="dcterms:W3CDTF">2022-12-01T10:37:30Z</dcterms:modified>
</cp:coreProperties>
</file>